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374" r:id="rId3"/>
    <p:sldId id="420" r:id="rId4"/>
    <p:sldId id="421" r:id="rId5"/>
    <p:sldId id="422" r:id="rId6"/>
    <p:sldId id="423" r:id="rId7"/>
    <p:sldId id="424" r:id="rId8"/>
    <p:sldId id="425" r:id="rId9"/>
    <p:sldId id="426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94F2-B097-4267-BC90-A0AF1F82F712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F536-B255-4FA4-90F6-841519E3A08F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362-46F6-40D9-B3E0-03CDD62A9C7C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D0F-DF0A-4520-9EFA-F484AA7157F9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3654-4196-44AA-85D5-2C40D0E7F8DC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89CE-B24A-42E4-AE57-2DA4F980D74B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23B3-622C-4FF3-A66B-E54C6AC7E65E}" type="datetime1">
              <a:rPr lang="en-US" smtClean="0"/>
              <a:t>2/24/2012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847E-DE7E-450F-B9AF-E0ECA37F160E}" type="datetime1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C498-7F0D-498A-BB50-4B3884029B96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CD9B-4D68-450B-9A10-6A9D4E50A53E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E6CB-ACA4-44D4-91FF-136C357799D1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E968-B775-4A0D-91DB-0E50D1386F9D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921C-AD41-4D0F-ABD3-CE69FF82B36F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17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5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Non-interacting spin systems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err="1" smtClean="0"/>
              <a:t>Ising</a:t>
            </a:r>
            <a:r>
              <a:rPr lang="en-US" sz="2400" dirty="0" smtClean="0"/>
              <a:t> model systems</a:t>
            </a:r>
          </a:p>
          <a:p>
            <a:pPr lvl="1"/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2CFC-B2CB-45E2-B6FD-DA465245135B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7" t="25903" r="27399" b="4396"/>
          <a:stretch/>
        </p:blipFill>
        <p:spPr bwMode="auto">
          <a:xfrm>
            <a:off x="1905000" y="914400"/>
            <a:ext cx="5780314" cy="483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600200" y="29718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4F4D-77D5-46C1-B085-A9FC75515539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09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 of ensembles for magnetic interactions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(Chapter 5 in STP)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508476"/>
              </p:ext>
            </p:extLst>
          </p:nvPr>
        </p:nvGraphicFramePr>
        <p:xfrm>
          <a:off x="152400" y="1417638"/>
          <a:ext cx="8839200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7" name="数式" r:id="rId3" imgW="3479760" imgH="698400" progId="Equation.3">
                  <p:embed/>
                </p:oleObj>
              </mc:Choice>
              <mc:Fallback>
                <p:oleObj name="数式" r:id="rId3" imgW="347976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417638"/>
                        <a:ext cx="8839200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05031"/>
              </p:ext>
            </p:extLst>
          </p:nvPr>
        </p:nvGraphicFramePr>
        <p:xfrm>
          <a:off x="533400" y="2900363"/>
          <a:ext cx="5270500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8" name="数式" r:id="rId5" imgW="2158920" imgH="1091880" progId="Equation.3">
                  <p:embed/>
                </p:oleObj>
              </mc:Choice>
              <mc:Fallback>
                <p:oleObj name="数式" r:id="rId5" imgW="215892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00363"/>
                        <a:ext cx="5270500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5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9E4D-392A-4554-A0F6-D2A81876622C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Calculation of Z</a:t>
            </a:r>
            <a:r>
              <a:rPr lang="en-US" sz="2400" baseline="-25000" dirty="0" smtClean="0"/>
              <a:t>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92011"/>
              </p:ext>
            </p:extLst>
          </p:nvPr>
        </p:nvGraphicFramePr>
        <p:xfrm>
          <a:off x="1081087" y="1143000"/>
          <a:ext cx="638651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6" name="数式" r:id="rId3" imgW="2616120" imgH="609480" progId="Equation.3">
                  <p:embed/>
                </p:oleObj>
              </mc:Choice>
              <mc:Fallback>
                <p:oleObj name="数式" r:id="rId3" imgW="2616120" imgH="609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7" y="1143000"/>
                        <a:ext cx="6386513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1291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Thermodynamic functions: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29879"/>
              </p:ext>
            </p:extLst>
          </p:nvPr>
        </p:nvGraphicFramePr>
        <p:xfrm>
          <a:off x="609600" y="3276600"/>
          <a:ext cx="8247063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7" name="数式" r:id="rId5" imgW="3377880" imgH="1206360" progId="Equation.3">
                  <p:embed/>
                </p:oleObj>
              </mc:Choice>
              <mc:Fallback>
                <p:oleObj name="数式" r:id="rId5" imgW="337788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76600"/>
                        <a:ext cx="8247063" cy="294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94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8A-F539-4A9B-8539-DCCF7319A433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6367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Magnetic field dependence of Z: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758542"/>
              </p:ext>
            </p:extLst>
          </p:nvPr>
        </p:nvGraphicFramePr>
        <p:xfrm>
          <a:off x="838200" y="490536"/>
          <a:ext cx="4525962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35" name="数式" r:id="rId3" imgW="1854000" imgH="914400" progId="Equation.3">
                  <p:embed/>
                </p:oleObj>
              </mc:Choice>
              <mc:Fallback>
                <p:oleObj name="数式" r:id="rId3" imgW="18540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90536"/>
                        <a:ext cx="4525962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210524"/>
              </p:ext>
            </p:extLst>
          </p:nvPr>
        </p:nvGraphicFramePr>
        <p:xfrm>
          <a:off x="762000" y="2590800"/>
          <a:ext cx="4525962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36" name="数式" r:id="rId5" imgW="1854000" imgH="711000" progId="Equation.3">
                  <p:embed/>
                </p:oleObj>
              </mc:Choice>
              <mc:Fallback>
                <p:oleObj name="数式" r:id="rId5" imgW="185400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4525962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342575"/>
              </p:ext>
            </p:extLst>
          </p:nvPr>
        </p:nvGraphicFramePr>
        <p:xfrm>
          <a:off x="860425" y="4159250"/>
          <a:ext cx="6759575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37" name="数式" r:id="rId7" imgW="2768400" imgH="888840" progId="Equation.3">
                  <p:embed/>
                </p:oleObj>
              </mc:Choice>
              <mc:Fallback>
                <p:oleObj name="数式" r:id="rId7" imgW="276840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159250"/>
                        <a:ext cx="6759575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0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C498-7F0D-498A-BB50-4B3884029B96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Independent particle system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821867"/>
              </p:ext>
            </p:extLst>
          </p:nvPr>
        </p:nvGraphicFramePr>
        <p:xfrm>
          <a:off x="1143000" y="1066800"/>
          <a:ext cx="400050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1" name="数式" r:id="rId3" imgW="1574640" imgH="660240" progId="Equation.3">
                  <p:embed/>
                </p:oleObj>
              </mc:Choice>
              <mc:Fallback>
                <p:oleObj name="数式" r:id="rId3" imgW="157464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400050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49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Interacting particle system –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940336"/>
              </p:ext>
            </p:extLst>
          </p:nvPr>
        </p:nvGraphicFramePr>
        <p:xfrm>
          <a:off x="1158875" y="3338513"/>
          <a:ext cx="39687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2" name="数式" r:id="rId5" imgW="1562040" imgH="660240" progId="Equation.3">
                  <p:embed/>
                </p:oleObj>
              </mc:Choice>
              <mc:Fallback>
                <p:oleObj name="数式" r:id="rId5" imgW="156204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338513"/>
                        <a:ext cx="396875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25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C498-7F0D-498A-BB50-4B3884029B96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for H = 0 and N=2</a:t>
            </a: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8" t="45581" r="10756" b="27210"/>
          <a:stretch/>
        </p:blipFill>
        <p:spPr bwMode="auto">
          <a:xfrm>
            <a:off x="533400" y="2209800"/>
            <a:ext cx="750663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631822"/>
              </p:ext>
            </p:extLst>
          </p:nvPr>
        </p:nvGraphicFramePr>
        <p:xfrm>
          <a:off x="1219200" y="722313"/>
          <a:ext cx="2549525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7" name="数式" r:id="rId4" imgW="1002960" imgH="660240" progId="Equation.3">
                  <p:embed/>
                </p:oleObj>
              </mc:Choice>
              <mc:Fallback>
                <p:oleObj name="数式" r:id="rId4" imgW="1002960" imgH="660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722313"/>
                        <a:ext cx="2549525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790834"/>
              </p:ext>
            </p:extLst>
          </p:nvPr>
        </p:nvGraphicFramePr>
        <p:xfrm>
          <a:off x="809625" y="4343400"/>
          <a:ext cx="62277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8" name="数式" r:id="rId6" imgW="2450880" imgH="685800" progId="Equation.3">
                  <p:embed/>
                </p:oleObj>
              </mc:Choice>
              <mc:Fallback>
                <p:oleObj name="数式" r:id="rId6" imgW="24508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4343400"/>
                        <a:ext cx="622776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40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C498-7F0D-498A-BB50-4B3884029B96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for H ≠ 0 and N=2</a:t>
            </a: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8" t="45581" r="10756" b="27210"/>
          <a:stretch/>
        </p:blipFill>
        <p:spPr bwMode="auto">
          <a:xfrm>
            <a:off x="533400" y="2209800"/>
            <a:ext cx="750663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377151"/>
              </p:ext>
            </p:extLst>
          </p:nvPr>
        </p:nvGraphicFramePr>
        <p:xfrm>
          <a:off x="509588" y="722313"/>
          <a:ext cx="39687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4" name="数式" r:id="rId4" imgW="1562040" imgH="660240" progId="Equation.3">
                  <p:embed/>
                </p:oleObj>
              </mc:Choice>
              <mc:Fallback>
                <p:oleObj name="数式" r:id="rId4" imgW="15620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722313"/>
                        <a:ext cx="396875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59339"/>
              </p:ext>
            </p:extLst>
          </p:nvPr>
        </p:nvGraphicFramePr>
        <p:xfrm>
          <a:off x="1295400" y="4471307"/>
          <a:ext cx="5548313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5" name="数式" r:id="rId6" imgW="2184120" imgH="482400" progId="Equation.3">
                  <p:embed/>
                </p:oleObj>
              </mc:Choice>
              <mc:Fallback>
                <p:oleObj name="数式" r:id="rId6" imgW="21841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71307"/>
                        <a:ext cx="5548313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72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C498-7F0D-498A-BB50-4B3884029B96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Partition function for arbitrary N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364279"/>
              </p:ext>
            </p:extLst>
          </p:nvPr>
        </p:nvGraphicFramePr>
        <p:xfrm>
          <a:off x="830263" y="1292225"/>
          <a:ext cx="6357937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19" name="数式" r:id="rId3" imgW="2501640" imgH="2057400" progId="Equation.3">
                  <p:embed/>
                </p:oleObj>
              </mc:Choice>
              <mc:Fallback>
                <p:oleObj name="数式" r:id="rId3" imgW="250164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1292225"/>
                        <a:ext cx="6357937" cy="503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9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9370</TotalTime>
  <Words>169</Words>
  <Application>Microsoft Office PowerPoint</Application>
  <PresentationFormat>On-screen Show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572</cp:revision>
  <cp:lastPrinted>2012-02-15T14:55:21Z</cp:lastPrinted>
  <dcterms:created xsi:type="dcterms:W3CDTF">2012-01-10T18:32:24Z</dcterms:created>
  <dcterms:modified xsi:type="dcterms:W3CDTF">2012-02-24T15:35:25Z</dcterms:modified>
</cp:coreProperties>
</file>