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303" r:id="rId3"/>
    <p:sldId id="306" r:id="rId4"/>
    <p:sldId id="311" r:id="rId5"/>
    <p:sldId id="310" r:id="rId6"/>
    <p:sldId id="309" r:id="rId7"/>
    <p:sldId id="312" r:id="rId8"/>
    <p:sldId id="313" r:id="rId9"/>
    <p:sldId id="314" r:id="rId10"/>
    <p:sldId id="315" r:id="rId11"/>
    <p:sldId id="316" r:id="rId12"/>
    <p:sldId id="317" r:id="rId13"/>
    <p:sldId id="319" r:id="rId14"/>
    <p:sldId id="320" r:id="rId15"/>
    <p:sldId id="321" r:id="rId16"/>
    <p:sldId id="322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4718" autoAdjust="0"/>
  </p:normalViewPr>
  <p:slideViewPr>
    <p:cSldViewPr>
      <p:cViewPr varScale="1">
        <p:scale>
          <a:sx n="68" d="100"/>
          <a:sy n="68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94DA-7267-4F7C-88F8-ED7B82CFDB61}" type="datetime1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C53E-2D81-4A2A-97D9-B94A702C7FFA}" type="datetime1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32B4-BBE0-40FC-9A8C-8A5762B309AF}" type="datetime1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266-F884-4705-9448-7C33DC7EC963}" type="datetime1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D44E-B1DF-4244-AA94-B295225717C5}" type="datetime1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8388-7215-4B1E-A948-81C11F37B585}" type="datetime1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A9F7-1063-4E72-8A68-284C11C97919}" type="datetime1">
              <a:rPr lang="en-US" smtClean="0"/>
              <a:t>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C725B-049C-4168-AADB-D04F02DDBB17}" type="datetime1">
              <a:rPr lang="en-US" smtClean="0"/>
              <a:t>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46E3-CAF8-4311-9D95-83EE17BA737E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2C8A-EC84-44F3-99E3-A06FB6636F4E}" type="datetime1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BE60-E0FB-478E-A588-F4A04301CF6E}" type="datetime1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B7C7-33C7-43D0-BAEC-B1000A9BC603}" type="datetime1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832-B0AB-4D56-B18E-CED20EC3CC50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371600"/>
            <a:ext cx="7772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6</a:t>
            </a:r>
          </a:p>
          <a:p>
            <a:pPr algn="ctr"/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Variable dependences of thermodynamic relationships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</a:t>
            </a:r>
            <a:r>
              <a:rPr lang="en-US" sz="2400" dirty="0" smtClean="0"/>
              <a:t>hermodynamic energy functions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Maxwell relations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BE88-6930-4A74-B7EC-EF8E0A6F3027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6813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Realization of variable control by use of “controlling medium”</a:t>
            </a:r>
            <a:endParaRPr lang="en-US" sz="1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371600" y="1524000"/>
            <a:ext cx="6705600" cy="3962400"/>
            <a:chOff x="1371600" y="1524000"/>
            <a:chExt cx="6705600" cy="3962400"/>
          </a:xfrm>
        </p:grpSpPr>
        <p:sp>
          <p:nvSpPr>
            <p:cNvPr id="6" name="Rectangle 5"/>
            <p:cNvSpPr/>
            <p:nvPr/>
          </p:nvSpPr>
          <p:spPr>
            <a:xfrm>
              <a:off x="1371600" y="1524000"/>
              <a:ext cx="6705600" cy="3962400"/>
            </a:xfrm>
            <a:prstGeom prst="rect">
              <a:avLst/>
            </a:prstGeom>
            <a:pattFill prst="wave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200400" y="2362200"/>
              <a:ext cx="30480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3059863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System of study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14500" y="4800600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Controlling medium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182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D78-2218-48F0-9C63-EF8C2A726339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Variables and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103947"/>
              </p:ext>
            </p:extLst>
          </p:nvPr>
        </p:nvGraphicFramePr>
        <p:xfrm>
          <a:off x="1735138" y="982663"/>
          <a:ext cx="4249737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数式" r:id="rId3" imgW="1587240" imgH="1574640" progId="Equation.3">
                  <p:embed/>
                </p:oleObj>
              </mc:Choice>
              <mc:Fallback>
                <p:oleObj name="数式" r:id="rId3" imgW="1587240" imgH="1574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138" y="982663"/>
                        <a:ext cx="4249737" cy="431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75280"/>
              </p:ext>
            </p:extLst>
          </p:nvPr>
        </p:nvGraphicFramePr>
        <p:xfrm>
          <a:off x="2514600" y="5334000"/>
          <a:ext cx="26670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数式" r:id="rId5" imgW="1015920" imgH="457200" progId="Equation.3">
                  <p:embed/>
                </p:oleObj>
              </mc:Choice>
              <mc:Fallback>
                <p:oleObj name="数式" r:id="rId5" imgW="10159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4600" y="5334000"/>
                        <a:ext cx="2667000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62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46E3-CAF8-4311-9D95-83EE17BA737E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319369" y="8382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21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B346-EA73-4C72-B399-0D18896A6D2F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208792"/>
              </p:ext>
            </p:extLst>
          </p:nvPr>
        </p:nvGraphicFramePr>
        <p:xfrm>
          <a:off x="396875" y="269875"/>
          <a:ext cx="844232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6" name="数式" r:id="rId3" imgW="3085920" imgH="685800" progId="Equation.3">
                  <p:embed/>
                </p:oleObj>
              </mc:Choice>
              <mc:Fallback>
                <p:oleObj name="数式" r:id="rId3" imgW="308592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875" y="269875"/>
                        <a:ext cx="8442325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167528"/>
              </p:ext>
            </p:extLst>
          </p:nvPr>
        </p:nvGraphicFramePr>
        <p:xfrm>
          <a:off x="276225" y="2209800"/>
          <a:ext cx="7297738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7" name="数式" r:id="rId5" imgW="2717640" imgH="609480" progId="Equation.3">
                  <p:embed/>
                </p:oleObj>
              </mc:Choice>
              <mc:Fallback>
                <p:oleObj name="数式" r:id="rId5" imgW="271764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209800"/>
                        <a:ext cx="7297738" cy="163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382100"/>
              </p:ext>
            </p:extLst>
          </p:nvPr>
        </p:nvGraphicFramePr>
        <p:xfrm>
          <a:off x="347662" y="4125912"/>
          <a:ext cx="849153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数式" r:id="rId7" imgW="3213000" imgH="457200" progId="Equation.3">
                  <p:embed/>
                </p:oleObj>
              </mc:Choice>
              <mc:Fallback>
                <p:oleObj name="数式" r:id="rId7" imgW="3213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2" y="4125912"/>
                        <a:ext cx="8491538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17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BF2A3-F64C-4F79-9A18-1BF23FC66A45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954236"/>
              </p:ext>
            </p:extLst>
          </p:nvPr>
        </p:nvGraphicFramePr>
        <p:xfrm>
          <a:off x="193675" y="987425"/>
          <a:ext cx="8645525" cy="438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数式" r:id="rId3" imgW="4127400" imgH="2095200" progId="Equation.3">
                  <p:embed/>
                </p:oleObj>
              </mc:Choice>
              <mc:Fallback>
                <p:oleObj name="数式" r:id="rId3" imgW="41274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987425"/>
                        <a:ext cx="8645525" cy="438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474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BF2A3-F64C-4F79-9A18-1BF23FC66A45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335700"/>
              </p:ext>
            </p:extLst>
          </p:nvPr>
        </p:nvGraphicFramePr>
        <p:xfrm>
          <a:off x="193675" y="987425"/>
          <a:ext cx="8645525" cy="438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数式" r:id="rId3" imgW="4127400" imgH="2095200" progId="Equation.3">
                  <p:embed/>
                </p:oleObj>
              </mc:Choice>
              <mc:Fallback>
                <p:oleObj name="数式" r:id="rId3" imgW="41274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987425"/>
                        <a:ext cx="8645525" cy="438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64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BF2A3-F64C-4F79-9A18-1BF23FC66A45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701500"/>
              </p:ext>
            </p:extLst>
          </p:nvPr>
        </p:nvGraphicFramePr>
        <p:xfrm>
          <a:off x="193675" y="735013"/>
          <a:ext cx="8645525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数式" r:id="rId3" imgW="4127400" imgH="2336760" progId="Equation.3">
                  <p:embed/>
                </p:oleObj>
              </mc:Choice>
              <mc:Fallback>
                <p:oleObj name="数式" r:id="rId3" imgW="412740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735013"/>
                        <a:ext cx="8645525" cy="489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1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D78-2218-48F0-9C63-EF8C2A726339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Variables and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875829"/>
              </p:ext>
            </p:extLst>
          </p:nvPr>
        </p:nvGraphicFramePr>
        <p:xfrm>
          <a:off x="222250" y="1295400"/>
          <a:ext cx="7277100" cy="369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数式" r:id="rId3" imgW="2717640" imgH="1346040" progId="Equation.3">
                  <p:embed/>
                </p:oleObj>
              </mc:Choice>
              <mc:Fallback>
                <p:oleObj name="数式" r:id="rId3" imgW="271764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250" y="1295400"/>
                        <a:ext cx="7277100" cy="369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32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04800" y="4876800"/>
            <a:ext cx="6705600" cy="1447800"/>
            <a:chOff x="304800" y="4876800"/>
            <a:chExt cx="6705600" cy="1447800"/>
          </a:xfrm>
        </p:grpSpPr>
        <p:sp>
          <p:nvSpPr>
            <p:cNvPr id="7" name="Rectangle 6"/>
            <p:cNvSpPr/>
            <p:nvPr/>
          </p:nvSpPr>
          <p:spPr>
            <a:xfrm>
              <a:off x="304800" y="4876800"/>
              <a:ext cx="4724400" cy="1447800"/>
            </a:xfrm>
            <a:prstGeom prst="rect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5369867"/>
              <a:ext cx="2590800" cy="461665"/>
            </a:xfrm>
            <a:prstGeom prst="rect">
              <a:avLst/>
            </a:prstGeom>
            <a:solidFill>
              <a:srgbClr val="FFFF00">
                <a:alpha val="47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Maxwell relation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BF2A3-F64C-4F79-9A18-1BF23FC66A45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888862"/>
              </p:ext>
            </p:extLst>
          </p:nvPr>
        </p:nvGraphicFramePr>
        <p:xfrm>
          <a:off x="457200" y="849312"/>
          <a:ext cx="6845300" cy="532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" name="数式" r:id="rId3" imgW="2628720" imgH="2044440" progId="Equation.3">
                  <p:embed/>
                </p:oleObj>
              </mc:Choice>
              <mc:Fallback>
                <p:oleObj name="数式" r:id="rId3" imgW="2628720" imgH="2044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49312"/>
                        <a:ext cx="6845300" cy="532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703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B346-EA73-4C72-B399-0D18896A6D2F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826934"/>
              </p:ext>
            </p:extLst>
          </p:nvPr>
        </p:nvGraphicFramePr>
        <p:xfrm>
          <a:off x="746125" y="304800"/>
          <a:ext cx="4968875" cy="180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0" name="数式" r:id="rId3" imgW="1815840" imgH="660240" progId="Equation.3">
                  <p:embed/>
                </p:oleObj>
              </mc:Choice>
              <mc:Fallback>
                <p:oleObj name="数式" r:id="rId3" imgW="181584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125" y="304800"/>
                        <a:ext cx="4968875" cy="1806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628784"/>
              </p:ext>
            </p:extLst>
          </p:nvPr>
        </p:nvGraphicFramePr>
        <p:xfrm>
          <a:off x="838200" y="2209800"/>
          <a:ext cx="6172200" cy="1635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1" name="数式" r:id="rId5" imgW="2298600" imgH="609480" progId="Equation.3">
                  <p:embed/>
                </p:oleObj>
              </mc:Choice>
              <mc:Fallback>
                <p:oleObj name="数式" r:id="rId5" imgW="229860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6172200" cy="1635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013319"/>
              </p:ext>
            </p:extLst>
          </p:nvPr>
        </p:nvGraphicFramePr>
        <p:xfrm>
          <a:off x="762000" y="3886200"/>
          <a:ext cx="5638800" cy="1174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2" name="数式" r:id="rId7" imgW="2133360" imgH="444240" progId="Equation.3">
                  <p:embed/>
                </p:oleObj>
              </mc:Choice>
              <mc:Fallback>
                <p:oleObj name="数式" r:id="rId7" imgW="21333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86200"/>
                        <a:ext cx="5638800" cy="1174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34467"/>
              </p:ext>
            </p:extLst>
          </p:nvPr>
        </p:nvGraphicFramePr>
        <p:xfrm>
          <a:off x="842962" y="5091339"/>
          <a:ext cx="7843838" cy="1461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3" name="数式" r:id="rId9" imgW="3543120" imgH="660240" progId="Equation.3">
                  <p:embed/>
                </p:oleObj>
              </mc:Choice>
              <mc:Fallback>
                <p:oleObj name="数式" r:id="rId9" imgW="354312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2" y="5091339"/>
                        <a:ext cx="7843838" cy="1461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115D-C4F0-458C-A337-9EC397022CE7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2099446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838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thermodynamic potential functions</a:t>
            </a:r>
          </a:p>
        </p:txBody>
      </p:sp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4876800"/>
            <a:ext cx="6705600" cy="1447800"/>
            <a:chOff x="304800" y="4876800"/>
            <a:chExt cx="6705600" cy="1447800"/>
          </a:xfrm>
        </p:grpSpPr>
        <p:sp>
          <p:nvSpPr>
            <p:cNvPr id="8" name="Rectangle 7"/>
            <p:cNvSpPr/>
            <p:nvPr/>
          </p:nvSpPr>
          <p:spPr>
            <a:xfrm>
              <a:off x="304800" y="4876800"/>
              <a:ext cx="4724400" cy="1447800"/>
            </a:xfrm>
            <a:prstGeom prst="rect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9600" y="5369867"/>
              <a:ext cx="2590800" cy="461665"/>
            </a:xfrm>
            <a:prstGeom prst="rect">
              <a:avLst/>
            </a:prstGeom>
            <a:solidFill>
              <a:srgbClr val="FFFF00">
                <a:alpha val="47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Maxwell relation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B007-3031-49F1-8894-23F3EBBA272B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043432"/>
              </p:ext>
            </p:extLst>
          </p:nvPr>
        </p:nvGraphicFramePr>
        <p:xfrm>
          <a:off x="304800" y="1366838"/>
          <a:ext cx="8523132" cy="465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数式" r:id="rId3" imgW="3746160" imgH="2044440" progId="Equation.3">
                  <p:embed/>
                </p:oleObj>
              </mc:Choice>
              <mc:Fallback>
                <p:oleObj name="数式" r:id="rId3" imgW="3746160" imgH="2044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66838"/>
                        <a:ext cx="8523132" cy="465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412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4876800"/>
            <a:ext cx="6705600" cy="1447800"/>
            <a:chOff x="304800" y="4876800"/>
            <a:chExt cx="6705600" cy="1447800"/>
          </a:xfrm>
        </p:grpSpPr>
        <p:sp>
          <p:nvSpPr>
            <p:cNvPr id="8" name="Rectangle 7"/>
            <p:cNvSpPr/>
            <p:nvPr/>
          </p:nvSpPr>
          <p:spPr>
            <a:xfrm>
              <a:off x="304800" y="4876800"/>
              <a:ext cx="4724400" cy="1447800"/>
            </a:xfrm>
            <a:prstGeom prst="rect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9600" y="5369867"/>
              <a:ext cx="2590800" cy="461665"/>
            </a:xfrm>
            <a:prstGeom prst="rect">
              <a:avLst/>
            </a:prstGeom>
            <a:solidFill>
              <a:srgbClr val="FFFF00">
                <a:alpha val="47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Maxwell relation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B007-3031-49F1-8894-23F3EBBA272B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603378"/>
              </p:ext>
            </p:extLst>
          </p:nvPr>
        </p:nvGraphicFramePr>
        <p:xfrm>
          <a:off x="219075" y="1366838"/>
          <a:ext cx="8696325" cy="465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数式" r:id="rId3" imgW="3822480" imgH="2044440" progId="Equation.3">
                  <p:embed/>
                </p:oleObj>
              </mc:Choice>
              <mc:Fallback>
                <p:oleObj name="数式" r:id="rId3" imgW="3822480" imgH="2044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1366838"/>
                        <a:ext cx="8696325" cy="465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46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4876800"/>
            <a:ext cx="6705600" cy="1447800"/>
            <a:chOff x="304800" y="4876800"/>
            <a:chExt cx="6705600" cy="1447800"/>
          </a:xfrm>
        </p:grpSpPr>
        <p:sp>
          <p:nvSpPr>
            <p:cNvPr id="8" name="Rectangle 7"/>
            <p:cNvSpPr/>
            <p:nvPr/>
          </p:nvSpPr>
          <p:spPr>
            <a:xfrm>
              <a:off x="304800" y="4876800"/>
              <a:ext cx="4724400" cy="1447800"/>
            </a:xfrm>
            <a:prstGeom prst="rect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9600" y="5369867"/>
              <a:ext cx="2590800" cy="461665"/>
            </a:xfrm>
            <a:prstGeom prst="rect">
              <a:avLst/>
            </a:prstGeom>
            <a:solidFill>
              <a:srgbClr val="FFFF00">
                <a:alpha val="47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Maxwell relation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B007-3031-49F1-8894-23F3EBBA272B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167524"/>
              </p:ext>
            </p:extLst>
          </p:nvPr>
        </p:nvGraphicFramePr>
        <p:xfrm>
          <a:off x="233363" y="1366838"/>
          <a:ext cx="8666162" cy="465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数式" r:id="rId3" imgW="3809880" imgH="2044440" progId="Equation.3">
                  <p:embed/>
                </p:oleObj>
              </mc:Choice>
              <mc:Fallback>
                <p:oleObj name="数式" r:id="rId3" imgW="3809880" imgH="2044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366838"/>
                        <a:ext cx="8666162" cy="465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80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46E3-CAF8-4311-9D95-83EE17BA737E}" type="datetime1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Maxwell’s relations for a fixed number of particles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462115"/>
              </p:ext>
            </p:extLst>
          </p:nvPr>
        </p:nvGraphicFramePr>
        <p:xfrm>
          <a:off x="2514600" y="1066800"/>
          <a:ext cx="3079750" cy="4982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数式" r:id="rId3" imgW="1130040" imgH="1828800" progId="Equation.3">
                  <p:embed/>
                </p:oleObj>
              </mc:Choice>
              <mc:Fallback>
                <p:oleObj name="数式" r:id="rId3" imgW="1130040" imgH="1828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066800"/>
                        <a:ext cx="3079750" cy="4982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5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</TotalTime>
  <Words>207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213</cp:revision>
  <cp:lastPrinted>2012-01-30T14:52:45Z</cp:lastPrinted>
  <dcterms:created xsi:type="dcterms:W3CDTF">2012-01-10T18:32:24Z</dcterms:created>
  <dcterms:modified xsi:type="dcterms:W3CDTF">2012-01-30T15:56:36Z</dcterms:modified>
</cp:coreProperties>
</file>