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0" d="100"/>
          <a:sy n="60" d="100"/>
        </p:scale>
        <p:origin x="95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sers.wfu.edu/natalie/s15phy7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Reading: Appendix 1 and Chapters I&amp;1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structure and expectations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Units – SI vs Gaussian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Electrostatics – Poisson equation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862"/>
            <a:ext cx="5943600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choice for this course: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SI units for Jackson in Chapters 1-10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Gaussian units for Jackson in Chapters 11-16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30" y="20574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200" y="3810000"/>
            <a:ext cx="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8674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5181600"/>
            <a:ext cx="76203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05000" y="42519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7766" y="463420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45567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1597" y="406781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514600" y="4372611"/>
            <a:ext cx="914400" cy="885189"/>
          </a:xfrm>
          <a:prstGeom prst="cloud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38817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4985" y="44151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85" y="4419600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5259" y="3742342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4870"/>
              </p:ext>
            </p:extLst>
          </p:nvPr>
        </p:nvGraphicFramePr>
        <p:xfrm>
          <a:off x="2478088" y="4529138"/>
          <a:ext cx="723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3" imgW="507960" imgH="266400" progId="Equation.DSMT4">
                  <p:embed/>
                </p:oleObj>
              </mc:Choice>
              <mc:Fallback>
                <p:oleObj name="Equation" r:id="rId3" imgW="507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088" y="4529138"/>
                        <a:ext cx="7239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3276600" y="3881735"/>
            <a:ext cx="914400" cy="44624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52472"/>
              </p:ext>
            </p:extLst>
          </p:nvPr>
        </p:nvGraphicFramePr>
        <p:xfrm>
          <a:off x="3934443" y="3886200"/>
          <a:ext cx="4523757" cy="217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5" imgW="2831760" imgH="1409400" progId="Equation.DSMT4">
                  <p:embed/>
                </p:oleObj>
              </mc:Choice>
              <mc:Fallback>
                <p:oleObj name="Equation" r:id="rId5" imgW="283176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4443" y="3886200"/>
                        <a:ext cx="4523757" cy="217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15" y="762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953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Discrete versus continuous charge distributions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48005"/>
              </p:ext>
            </p:extLst>
          </p:nvPr>
        </p:nvGraphicFramePr>
        <p:xfrm>
          <a:off x="1219200" y="1676400"/>
          <a:ext cx="6753496" cy="284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3" imgW="4457520" imgH="1879560" progId="Equation.DSMT4">
                  <p:embed/>
                </p:oleObj>
              </mc:Choice>
              <mc:Fallback>
                <p:oleObj name="Equation" r:id="rId3" imgW="445752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76400"/>
                        <a:ext cx="6753496" cy="284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7797"/>
            <a:ext cx="3619500" cy="51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Differential equations --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3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455"/>
          <a:stretch/>
        </p:blipFill>
        <p:spPr>
          <a:xfrm>
            <a:off x="343184" y="1748135"/>
            <a:ext cx="835956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Relationship between integral and differential forms of electrostatics --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74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show: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4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09600"/>
            <a:ext cx="7981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4325"/>
            <a:ext cx="842010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297"/>
            <a:ext cx="9067800" cy="13775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2971800"/>
            <a:ext cx="2590800" cy="2057400"/>
            <a:chOff x="1219200" y="3810000"/>
            <a:chExt cx="259080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3810000"/>
              <a:ext cx="2057400" cy="2057400"/>
              <a:chOff x="1219200" y="3810000"/>
              <a:chExt cx="2057400" cy="20574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219200" y="3810000"/>
                <a:ext cx="0" cy="2057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19200" y="5867400"/>
                <a:ext cx="2057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5181600"/>
                <a:ext cx="76203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752600" y="4191000"/>
              <a:ext cx="914400" cy="914400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209800" y="4267200"/>
              <a:ext cx="152400" cy="3810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211898"/>
                </p:ext>
              </p:extLst>
            </p:nvPr>
          </p:nvGraphicFramePr>
          <p:xfrm>
            <a:off x="2349500" y="4343400"/>
            <a:ext cx="1460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Equation" r:id="rId5" imgW="876240" imgH="228600" progId="Equation.DSMT4">
                    <p:embed/>
                  </p:oleObj>
                </mc:Choice>
                <mc:Fallback>
                  <p:oleObj name="Equation" r:id="rId5" imgW="876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49500" y="4343400"/>
                          <a:ext cx="1460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03263"/>
            <a:ext cx="8708004" cy="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8" y="533400"/>
            <a:ext cx="8708004" cy="9451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18375"/>
              </p:ext>
            </p:extLst>
          </p:nvPr>
        </p:nvGraphicFramePr>
        <p:xfrm>
          <a:off x="3429000" y="1524000"/>
          <a:ext cx="5041900" cy="1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3225600" imgH="761760" progId="Equation.DSMT4">
                  <p:embed/>
                </p:oleObj>
              </mc:Choice>
              <mc:Fallback>
                <p:oleObj name="Equation" r:id="rId4" imgW="3225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524000"/>
                        <a:ext cx="5041900" cy="1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00400"/>
            <a:ext cx="7923213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598" y="3581400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50" y="4667250"/>
            <a:ext cx="6195911" cy="150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7198" y="5253335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41478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in HW1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49793"/>
              </p:ext>
            </p:extLst>
          </p:nvPr>
        </p:nvGraphicFramePr>
        <p:xfrm>
          <a:off x="990600" y="990600"/>
          <a:ext cx="790578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3" imgW="5321160" imgH="1663560" progId="Equation.DSMT4">
                  <p:embed/>
                </p:oleObj>
              </mc:Choice>
              <mc:Fallback>
                <p:oleObj name="Equation" r:id="rId3" imgW="5321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7905785" cy="247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79243"/>
              </p:ext>
            </p:extLst>
          </p:nvPr>
        </p:nvGraphicFramePr>
        <p:xfrm>
          <a:off x="1562099" y="3657600"/>
          <a:ext cx="691561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5" imgW="4647960" imgH="1562040" progId="Equation.DSMT4">
                  <p:embed/>
                </p:oleObj>
              </mc:Choice>
              <mc:Fallback>
                <p:oleObj name="Equation" r:id="rId5" imgW="464796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099" y="3657600"/>
                        <a:ext cx="691561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71" t="20989" r="2535" b="25732"/>
          <a:stretch/>
        </p:blipFill>
        <p:spPr>
          <a:xfrm>
            <a:off x="213416" y="1386879"/>
            <a:ext cx="8778184" cy="4023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http://users.wfu.edu/natalie/s15phy712/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1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9" t="20181" r="4497" b="3935"/>
          <a:stretch/>
        </p:blipFill>
        <p:spPr>
          <a:xfrm>
            <a:off x="137216" y="304800"/>
            <a:ext cx="8778184" cy="5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86" t="19374" r="11290" b="10154"/>
          <a:stretch/>
        </p:blipFill>
        <p:spPr>
          <a:xfrm>
            <a:off x="152400" y="926763"/>
            <a:ext cx="8900307" cy="53216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648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47" t="37941" r="3704" b="3128"/>
          <a:stretch/>
        </p:blipFill>
        <p:spPr>
          <a:xfrm>
            <a:off x="118109" y="838200"/>
            <a:ext cx="8595315" cy="4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44" y="228600"/>
            <a:ext cx="9166644" cy="6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04800"/>
            <a:ext cx="9134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287"/>
            <a:ext cx="8905875" cy="682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" y="1219200"/>
            <a:ext cx="8906305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11733</TotalTime>
  <Words>257</Words>
  <Application>Microsoft Office PowerPoint</Application>
  <PresentationFormat>On-screen Show (4:3)</PresentationFormat>
  <Paragraphs>83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646</cp:revision>
  <cp:lastPrinted>2015-01-10T08:33:40Z</cp:lastPrinted>
  <dcterms:created xsi:type="dcterms:W3CDTF">2012-01-10T18:32:24Z</dcterms:created>
  <dcterms:modified xsi:type="dcterms:W3CDTF">2015-01-10T08:34:20Z</dcterms:modified>
</cp:coreProperties>
</file>