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6" r:id="rId2"/>
    <p:sldId id="354" r:id="rId3"/>
    <p:sldId id="367" r:id="rId4"/>
    <p:sldId id="361" r:id="rId5"/>
    <p:sldId id="366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5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229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 of </a:t>
            </a:r>
            <a:r>
              <a:rPr lang="en-US" sz="3200" b="1" dirty="0" err="1" smtClean="0">
                <a:solidFill>
                  <a:schemeClr val="folHlink"/>
                </a:solidFill>
              </a:rPr>
              <a:t>magnetostatic</a:t>
            </a:r>
            <a:r>
              <a:rPr lang="en-US" sz="3200" b="1" dirty="0" smtClean="0">
                <a:solidFill>
                  <a:schemeClr val="folHlink"/>
                </a:solidFill>
              </a:rPr>
              <a:t>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Magnetic dipoles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74108" y="2057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308" y="539897"/>
            <a:ext cx="8312692" cy="546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155168"/>
            <a:ext cx="7858125" cy="62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4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Various forms of Ampere’s law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9687"/>
              </p:ext>
            </p:extLst>
          </p:nvPr>
        </p:nvGraphicFramePr>
        <p:xfrm>
          <a:off x="1539875" y="1346200"/>
          <a:ext cx="6223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8" name="数式" r:id="rId3" imgW="2489040" imgH="1625400" progId="Equation.3">
                  <p:embed/>
                </p:oleObj>
              </mc:Choice>
              <mc:Fallback>
                <p:oleObj name="数式" r:id="rId3" imgW="248904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346200"/>
                        <a:ext cx="6223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02/11/2015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9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047730"/>
              </p:ext>
            </p:extLst>
          </p:nvPr>
        </p:nvGraphicFramePr>
        <p:xfrm>
          <a:off x="1066800" y="2590800"/>
          <a:ext cx="6253162" cy="370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0" name="数式" r:id="rId5" imgW="3682800" imgH="2184120" progId="Equation.3">
                  <p:embed/>
                </p:oleObj>
              </mc:Choice>
              <mc:Fallback>
                <p:oleObj name="数式" r:id="rId5" imgW="3682800" imgH="2184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6253162" cy="370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13157</TotalTime>
  <Words>84</Words>
  <Application>Microsoft Office PowerPoint</Application>
  <PresentationFormat>On-screen Show (4:3)</PresentationFormat>
  <Paragraphs>27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750</cp:revision>
  <cp:lastPrinted>2013-02-19T19:23:15Z</cp:lastPrinted>
  <dcterms:created xsi:type="dcterms:W3CDTF">2012-01-10T18:32:24Z</dcterms:created>
  <dcterms:modified xsi:type="dcterms:W3CDTF">2015-02-11T01:34:03Z</dcterms:modified>
</cp:coreProperties>
</file>