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6" d="100"/>
          <a:sy n="46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589186"/>
              </p:ext>
            </p:extLst>
          </p:nvPr>
        </p:nvGraphicFramePr>
        <p:xfrm>
          <a:off x="381000" y="950912"/>
          <a:ext cx="7467600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50912"/>
                        <a:ext cx="7467600" cy="544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è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3317" y="2514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6" y="860010"/>
            <a:ext cx="8354883" cy="49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6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8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9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9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0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1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2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3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4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 smtClean="0"/>
              <a:t>é</a:t>
            </a:r>
            <a:r>
              <a:rPr lang="en-US" sz="2400" dirty="0" err="1" smtClean="0">
                <a:latin typeface="+mj-lt"/>
              </a:rPr>
              <a:t>nard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Wiechert</a:t>
            </a:r>
            <a:r>
              <a:rPr lang="en-US" sz="2400" dirty="0" smtClean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Image of statue of </a:t>
            </a:r>
            <a:r>
              <a:rPr lang="en-US" sz="2400" dirty="0" smtClean="0"/>
              <a:t> James </a:t>
            </a:r>
            <a:r>
              <a:rPr lang="en-US" sz="2400" dirty="0"/>
              <a:t>Clerk-Maxwell</a:t>
            </a:r>
            <a:r>
              <a:rPr lang="en-US" sz="2400" dirty="0" smtClean="0">
                <a:latin typeface="+mj-lt"/>
              </a:rPr>
              <a:t>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"</a:t>
            </a:r>
            <a:r>
              <a:rPr lang="en-US" sz="2400" b="1" i="1" dirty="0"/>
              <a:t>From a long view of the history of mankind - seen from, say, ten thousand years from now - there can be little doubt that the most significant event of the 19th century will be judged as Maxwell's discovery of the laws of electrodynamics" 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Richard </a:t>
            </a:r>
            <a:r>
              <a:rPr lang="en-US" sz="2400" dirty="0"/>
              <a:t>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14410</TotalTime>
  <Words>636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838</cp:revision>
  <cp:lastPrinted>2015-02-14T20:38:59Z</cp:lastPrinted>
  <dcterms:created xsi:type="dcterms:W3CDTF">2012-01-10T18:32:24Z</dcterms:created>
  <dcterms:modified xsi:type="dcterms:W3CDTF">2015-02-16T15:09:29Z</dcterms:modified>
</cp:coreProperties>
</file>