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57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47" d="100"/>
          <a:sy n="47" d="100"/>
        </p:scale>
        <p:origin x="14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hyperlink" Target="http://img.tfd.com/ggse/d6/gsed_0001_0012_0_img297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17:</a:t>
            </a:r>
            <a:endParaRPr lang="en-US" sz="3200" b="1" dirty="0" smtClean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</a:t>
            </a:r>
            <a:r>
              <a:rPr lang="en-US" sz="2800" b="1" dirty="0" smtClean="0">
                <a:solidFill>
                  <a:schemeClr val="folHlink"/>
                </a:solidFill>
              </a:rPr>
              <a:t>requency </a:t>
            </a:r>
            <a:r>
              <a:rPr lang="en-US" sz="2800" b="1" dirty="0">
                <a:solidFill>
                  <a:schemeClr val="folHlink"/>
                </a:solidFill>
              </a:rPr>
              <a:t>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</a:rPr>
              <a:t>model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1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31419"/>
              </p:ext>
            </p:extLst>
          </p:nvPr>
        </p:nvGraphicFramePr>
        <p:xfrm>
          <a:off x="2141538" y="3200400"/>
          <a:ext cx="7027862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数式" r:id="rId5" imgW="3251160" imgH="1600200" progId="Equation.3">
                  <p:embed/>
                </p:oleObj>
              </mc:Choice>
              <mc:Fallback>
                <p:oleObj name="数式" r:id="rId5" imgW="3251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00400"/>
                        <a:ext cx="7027862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4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7595"/>
              </p:ext>
            </p:extLst>
          </p:nvPr>
        </p:nvGraphicFramePr>
        <p:xfrm>
          <a:off x="304800" y="3657601"/>
          <a:ext cx="6934200" cy="28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5" name="数式" r:id="rId5" imgW="3390840" imgH="1371600" progId="Equation.3">
                  <p:embed/>
                </p:oleObj>
              </mc:Choice>
              <mc:Fallback>
                <p:oleObj name="数式" r:id="rId5" imgW="33908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1"/>
                        <a:ext cx="6934200" cy="283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of the dielectric function (in the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or from “first principles”  --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374"/>
              </p:ext>
            </p:extLst>
          </p:nvPr>
        </p:nvGraphicFramePr>
        <p:xfrm>
          <a:off x="685800" y="1211997"/>
          <a:ext cx="8154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5" name="数式" r:id="rId3" imgW="3987720" imgH="660240" progId="Equation.3">
                  <p:embed/>
                </p:oleObj>
              </mc:Choice>
              <mc:Fallback>
                <p:oleObj name="数式" r:id="rId3" imgW="3987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1997"/>
                        <a:ext cx="81549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4826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3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0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235"/>
              </p:ext>
            </p:extLst>
          </p:nvPr>
        </p:nvGraphicFramePr>
        <p:xfrm>
          <a:off x="346074" y="3429000"/>
          <a:ext cx="8416926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1" name="数式" r:id="rId5" imgW="4114800" imgH="1117440" progId="Equation.3">
                  <p:embed/>
                </p:oleObj>
              </mc:Choice>
              <mc:Fallback>
                <p:oleObj name="数式" r:id="rId5" imgW="4114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3429000"/>
                        <a:ext cx="8416926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   u</a:t>
            </a:r>
            <a:r>
              <a:rPr lang="en-US" sz="2400" i="1" baseline="-25000" dirty="0" smtClean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3048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45" y="819150"/>
            <a:ext cx="8426949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129344"/>
              </p:ext>
            </p:extLst>
          </p:nvPr>
        </p:nvGraphicFramePr>
        <p:xfrm>
          <a:off x="304800" y="304800"/>
          <a:ext cx="428625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28625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29235"/>
              </p:ext>
            </p:extLst>
          </p:nvPr>
        </p:nvGraphicFramePr>
        <p:xfrm>
          <a:off x="876300" y="3200400"/>
          <a:ext cx="7273925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数式" r:id="rId5" imgW="3555720" imgH="1117440" progId="Equation.3">
                  <p:embed/>
                </p:oleObj>
              </mc:Choice>
              <mc:Fallback>
                <p:oleObj name="数式" r:id="rId5" imgW="3555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200400"/>
                        <a:ext cx="7273925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62010"/>
              </p:ext>
            </p:extLst>
          </p:nvPr>
        </p:nvGraphicFramePr>
        <p:xfrm>
          <a:off x="533400" y="1600200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02896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19071"/>
              </p:ext>
            </p:extLst>
          </p:nvPr>
        </p:nvGraphicFramePr>
        <p:xfrm>
          <a:off x="866775" y="10223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0223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37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Plane wave solutions to </a:t>
            </a:r>
            <a:r>
              <a:rPr lang="en-US" sz="2400" dirty="0" err="1" smtClean="0">
                <a:latin typeface="+mj-lt"/>
              </a:rPr>
              <a:t>sourceless</a:t>
            </a:r>
            <a:r>
              <a:rPr lang="en-US" sz="2400" dirty="0" smtClean="0">
                <a:latin typeface="+mj-lt"/>
              </a:rPr>
              <a:t> Maxwell’s equations; extension </a:t>
            </a:r>
            <a:r>
              <a:rPr lang="en-US" sz="2400" dirty="0" smtClean="0">
                <a:latin typeface="+mj-lt"/>
              </a:rPr>
              <a:t>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4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Paul Karl Ludwig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represents the natural frequency of the vibration;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 would represent a free (unbound) particle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84531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14463</TotalTime>
  <Words>506</Words>
  <Application>Microsoft Office PowerPoint</Application>
  <PresentationFormat>On-screen Show (4:3)</PresentationFormat>
  <Paragraphs>131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857</cp:revision>
  <cp:lastPrinted>2015-02-22T15:32:28Z</cp:lastPrinted>
  <dcterms:created xsi:type="dcterms:W3CDTF">2012-01-10T18:32:24Z</dcterms:created>
  <dcterms:modified xsi:type="dcterms:W3CDTF">2015-02-22T15:32:41Z</dcterms:modified>
</cp:coreProperties>
</file>