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6" r:id="rId13"/>
    <p:sldId id="381" r:id="rId14"/>
    <p:sldId id="382" r:id="rId15"/>
    <p:sldId id="383" r:id="rId16"/>
    <p:sldId id="384" r:id="rId17"/>
    <p:sldId id="385" r:id="rId18"/>
    <p:sldId id="387" r:id="rId19"/>
    <p:sldId id="388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6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8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82296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9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patterns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538775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2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34769"/>
              </p:ext>
            </p:extLst>
          </p:nvPr>
        </p:nvGraphicFramePr>
        <p:xfrm>
          <a:off x="903288" y="41148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3" name="数式" r:id="rId5" imgW="2908080" imgH="990360" progId="Equation.3">
                  <p:embed/>
                </p:oleObj>
              </mc:Choice>
              <mc:Fallback>
                <p:oleObj name="数式" r:id="rId5" imgW="290808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1148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408289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1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76699"/>
              </p:ext>
            </p:extLst>
          </p:nvPr>
        </p:nvGraphicFramePr>
        <p:xfrm>
          <a:off x="817563" y="427355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2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27355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" y="2720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575148"/>
              </p:ext>
            </p:extLst>
          </p:nvPr>
        </p:nvGraphicFramePr>
        <p:xfrm>
          <a:off x="304800" y="76423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423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218166"/>
              </p:ext>
            </p:extLst>
          </p:nvPr>
        </p:nvGraphicFramePr>
        <p:xfrm>
          <a:off x="1828800" y="3810000"/>
          <a:ext cx="4256087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数式" r:id="rId5" imgW="1866600" imgH="1104840" progId="Equation.3">
                  <p:embed/>
                </p:oleObj>
              </mc:Choice>
              <mc:Fallback>
                <p:oleObj name="数式" r:id="rId5" imgW="186660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256087" cy="252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1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446260"/>
              </p:ext>
            </p:extLst>
          </p:nvPr>
        </p:nvGraphicFramePr>
        <p:xfrm>
          <a:off x="914400" y="883027"/>
          <a:ext cx="66294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01" name="数式" r:id="rId3" imgW="2908080" imgH="812520" progId="Equation.3">
                  <p:embed/>
                </p:oleObj>
              </mc:Choice>
              <mc:Fallback>
                <p:oleObj name="数式" r:id="rId3" imgW="29080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83027"/>
                        <a:ext cx="66294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464688"/>
              </p:ext>
            </p:extLst>
          </p:nvPr>
        </p:nvGraphicFramePr>
        <p:xfrm>
          <a:off x="995521" y="266700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02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21" y="266700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022533"/>
              </p:ext>
            </p:extLst>
          </p:nvPr>
        </p:nvGraphicFramePr>
        <p:xfrm>
          <a:off x="1082675" y="4191000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03" name="数式" r:id="rId7" imgW="2908080" imgH="952200" progId="Equation.3">
                  <p:embed/>
                </p:oleObj>
              </mc:Choice>
              <mc:Fallback>
                <p:oleObj name="数式" r:id="rId7" imgW="290808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191000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93759"/>
              </p:ext>
            </p:extLst>
          </p:nvPr>
        </p:nvGraphicFramePr>
        <p:xfrm>
          <a:off x="838200" y="883027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02" name="数式" r:id="rId3" imgW="2908080" imgH="952200" progId="Equation.3">
                  <p:embed/>
                </p:oleObj>
              </mc:Choice>
              <mc:Fallback>
                <p:oleObj name="数式" r:id="rId3" imgW="29080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83027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534254"/>
              </p:ext>
            </p:extLst>
          </p:nvPr>
        </p:nvGraphicFramePr>
        <p:xfrm>
          <a:off x="695325" y="3206750"/>
          <a:ext cx="7531100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03" name="数式" r:id="rId5" imgW="3301920" imgH="1396800" progId="Equation.3">
                  <p:embed/>
                </p:oleObj>
              </mc:Choice>
              <mc:Fallback>
                <p:oleObj name="数式" r:id="rId5" imgW="3301920" imgH="1396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206750"/>
                        <a:ext cx="7531100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0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967853"/>
              </p:ext>
            </p:extLst>
          </p:nvPr>
        </p:nvGraphicFramePr>
        <p:xfrm>
          <a:off x="609600" y="883027"/>
          <a:ext cx="7151688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1" name="数式" r:id="rId3" imgW="3136680" imgH="2286000" progId="Equation.3">
                  <p:embed/>
                </p:oleObj>
              </mc:Choice>
              <mc:Fallback>
                <p:oleObj name="数式" r:id="rId3" imgW="313668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83027"/>
                        <a:ext cx="7151688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1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37090"/>
              </p:ext>
            </p:extLst>
          </p:nvPr>
        </p:nvGraphicFramePr>
        <p:xfrm>
          <a:off x="457200" y="1127125"/>
          <a:ext cx="7499350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4" name="数式" r:id="rId3" imgW="3288960" imgH="1739880" progId="Equation.3">
                  <p:embed/>
                </p:oleObj>
              </mc:Choice>
              <mc:Fallback>
                <p:oleObj name="数式" r:id="rId3" imgW="328896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27125"/>
                        <a:ext cx="7499350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39496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this case we have assumed a restricted  extent of the source such that 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’&lt;&lt;1.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771595"/>
              </p:ext>
            </p:extLst>
          </p:nvPr>
        </p:nvGraphicFramePr>
        <p:xfrm>
          <a:off x="152400" y="914400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7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63438"/>
              </p:ext>
            </p:extLst>
          </p:nvPr>
        </p:nvGraphicFramePr>
        <p:xfrm>
          <a:off x="698500" y="766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0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766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868093"/>
              </p:ext>
            </p:extLst>
          </p:nvPr>
        </p:nvGraphicFramePr>
        <p:xfrm>
          <a:off x="838200" y="1676400"/>
          <a:ext cx="6970712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name="数式" r:id="rId5" imgW="3238200" imgH="965160" progId="Equation.3">
                  <p:embed/>
                </p:oleObj>
              </mc:Choice>
              <mc:Fallback>
                <p:oleObj name="数式" r:id="rId5" imgW="32382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6970712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48919"/>
              </p:ext>
            </p:extLst>
          </p:nvPr>
        </p:nvGraphicFramePr>
        <p:xfrm>
          <a:off x="1179513" y="3706813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2" name="数式" r:id="rId7" imgW="2920680" imgH="1180800" progId="Equation.3">
                  <p:embed/>
                </p:oleObj>
              </mc:Choice>
              <mc:Fallback>
                <p:oleObj name="数式" r:id="rId7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706813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9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60367"/>
              </p:ext>
            </p:extLst>
          </p:nvPr>
        </p:nvGraphicFramePr>
        <p:xfrm>
          <a:off x="590550" y="383807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2" name="数式" r:id="rId3" imgW="2920680" imgH="1180800" progId="Equation.3">
                  <p:embed/>
                </p:oleObj>
              </mc:Choice>
              <mc:Fallback>
                <p:oleObj name="数式" r:id="rId3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3807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" y="2949472"/>
            <a:ext cx="885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to pure dipole approximation (exact when </a:t>
            </a:r>
            <a:r>
              <a:rPr lang="en-US" sz="2400" i="1" dirty="0" smtClean="0">
                <a:latin typeface="+mj-lt"/>
              </a:rPr>
              <a:t>kR</a:t>
            </a:r>
            <a:r>
              <a:rPr lang="en-US" sz="2400" dirty="0" smtClean="0">
                <a:latin typeface="+mj-lt"/>
                <a:sym typeface="Wingdings" pitchFamily="2" charset="2"/>
              </a:rPr>
              <a:t></a:t>
            </a:r>
            <a:r>
              <a:rPr lang="en-US" sz="2400" dirty="0" smtClean="0">
                <a:latin typeface="+mj-lt"/>
              </a:rPr>
              <a:t>0)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596952"/>
              </p:ext>
            </p:extLst>
          </p:nvPr>
        </p:nvGraphicFramePr>
        <p:xfrm>
          <a:off x="609600" y="3200400"/>
          <a:ext cx="7991475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3" name="数式" r:id="rId5" imgW="3504960" imgH="1320480" progId="Equation.3">
                  <p:embed/>
                </p:oleObj>
              </mc:Choice>
              <mc:Fallback>
                <p:oleObj name="数式" r:id="rId5" imgW="35049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7991475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2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7498" y="592931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36" y="1043781"/>
            <a:ext cx="8351463" cy="522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9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4876800"/>
            <a:ext cx="2590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1600200"/>
            <a:ext cx="2590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124872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2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1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396281"/>
              </p:ext>
            </p:extLst>
          </p:nvPr>
        </p:nvGraphicFramePr>
        <p:xfrm>
          <a:off x="974725" y="1349375"/>
          <a:ext cx="7324725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8" name="数式" r:id="rId3" imgW="3213000" imgH="1981080" progId="Equation.3">
                  <p:embed/>
                </p:oleObj>
              </mc:Choice>
              <mc:Fallback>
                <p:oleObj name="数式" r:id="rId3" imgW="321300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349375"/>
                        <a:ext cx="7324725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994938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9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81702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0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44568"/>
              </p:ext>
            </p:extLst>
          </p:nvPr>
        </p:nvGraphicFramePr>
        <p:xfrm>
          <a:off x="747395" y="548640"/>
          <a:ext cx="77565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5" name="数式" r:id="rId3" imgW="3403440" imgH="1117440" progId="Equation.3">
                  <p:embed/>
                </p:oleObj>
              </mc:Choice>
              <mc:Fallback>
                <p:oleObj name="数式" r:id="rId3" imgW="3403440" imgH="1117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" y="548640"/>
                        <a:ext cx="775652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02340"/>
              </p:ext>
            </p:extLst>
          </p:nvPr>
        </p:nvGraphicFramePr>
        <p:xfrm>
          <a:off x="1487487" y="3338512"/>
          <a:ext cx="590391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6" name="数式" r:id="rId5" imgW="2590560" imgH="1104840" progId="Equation.3">
                  <p:embed/>
                </p:oleObj>
              </mc:Choice>
              <mc:Fallback>
                <p:oleObj name="数式" r:id="rId5" imgW="2590560" imgH="1104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7" y="3338512"/>
                        <a:ext cx="5903913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6166"/>
              </p:ext>
            </p:extLst>
          </p:nvPr>
        </p:nvGraphicFramePr>
        <p:xfrm>
          <a:off x="614363" y="1260474"/>
          <a:ext cx="7843837" cy="498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2" name="数式" r:id="rId3" imgW="3441600" imgH="2184120" progId="Equation.3">
                  <p:embed/>
                </p:oleObj>
              </mc:Choice>
              <mc:Fallback>
                <p:oleObj name="数式" r:id="rId3" imgW="3441600" imgH="2184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260474"/>
                        <a:ext cx="7843837" cy="4987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2727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49785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11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25812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12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5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17573</TotalTime>
  <Words>375</Words>
  <Application>Microsoft Office PowerPoint</Application>
  <PresentationFormat>On-screen Show (4:3)</PresentationFormat>
  <Paragraphs>85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1038</cp:revision>
  <cp:lastPrinted>2015-03-20T01:02:05Z</cp:lastPrinted>
  <dcterms:created xsi:type="dcterms:W3CDTF">2012-01-10T18:32:24Z</dcterms:created>
  <dcterms:modified xsi:type="dcterms:W3CDTF">2015-03-20T13:49:07Z</dcterms:modified>
</cp:coreProperties>
</file>