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2" r:id="rId4"/>
    <p:sldId id="387" r:id="rId5"/>
    <p:sldId id="388" r:id="rId6"/>
    <p:sldId id="380" r:id="rId7"/>
    <p:sldId id="389" r:id="rId8"/>
    <p:sldId id="384" r:id="rId9"/>
    <p:sldId id="385" r:id="rId10"/>
    <p:sldId id="390" r:id="rId11"/>
    <p:sldId id="399" r:id="rId12"/>
    <p:sldId id="400" r:id="rId13"/>
    <p:sldId id="401" r:id="rId14"/>
    <p:sldId id="402" r:id="rId15"/>
    <p:sldId id="403" r:id="rId16"/>
    <p:sldId id="393" r:id="rId17"/>
    <p:sldId id="394" r:id="rId18"/>
    <p:sldId id="395" r:id="rId19"/>
    <p:sldId id="396" r:id="rId20"/>
    <p:sldId id="397" r:id="rId21"/>
    <p:sldId id="398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5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wmf"/><Relationship Id="rId9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6.png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8229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examples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dipole radiation field for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&gt;&gt;1: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56902"/>
              </p:ext>
            </p:extLst>
          </p:nvPr>
        </p:nvGraphicFramePr>
        <p:xfrm>
          <a:off x="685800" y="685800"/>
          <a:ext cx="5795962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6" name="数式" r:id="rId3" imgW="2692080" imgH="1650960" progId="Equation.3">
                  <p:embed/>
                </p:oleObj>
              </mc:Choice>
              <mc:Fallback>
                <p:oleObj name="数式" r:id="rId3" imgW="26920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795962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71800" y="4492450"/>
            <a:ext cx="0" cy="1221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713883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86000" y="5713883"/>
            <a:ext cx="685800" cy="4583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40280" y="5156700"/>
            <a:ext cx="731520" cy="558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4200" y="5710535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B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" y="4385770"/>
            <a:ext cx="4953000" cy="2167430"/>
            <a:chOff x="609600" y="4385770"/>
            <a:chExt cx="4953000" cy="2167430"/>
          </a:xfrm>
        </p:grpSpPr>
        <p:sp>
          <p:nvSpPr>
            <p:cNvPr id="15" name="TextBox 14"/>
            <p:cNvSpPr txBox="1"/>
            <p:nvPr/>
          </p:nvSpPr>
          <p:spPr>
            <a:xfrm>
              <a:off x="1878330" y="5943041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29100" y="54057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 rot="9066170">
              <a:off x="2317581" y="5707005"/>
              <a:ext cx="762000" cy="38100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2987040" y="5483049"/>
              <a:ext cx="762000" cy="38100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09600" y="4385770"/>
              <a:ext cx="4953000" cy="1024430"/>
              <a:chOff x="609600" y="4385770"/>
              <a:chExt cx="4953000" cy="10244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09600" y="4415135"/>
                <a:ext cx="495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Example: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79420" y="438577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431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876800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24200" y="4948535"/>
                <a:ext cx="72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+mj-lt"/>
                  </a:rPr>
                  <a:t>p</a:t>
                </a:r>
                <a:endParaRPr lang="en-US" sz="2400" b="1" dirty="0" smtClean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438400" y="60915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E</a:t>
              </a:r>
            </a:p>
          </p:txBody>
        </p:sp>
      </p:grpSp>
      <p:sp>
        <p:nvSpPr>
          <p:cNvPr id="17" name="Right Arrow 16"/>
          <p:cNvSpPr/>
          <p:nvPr/>
        </p:nvSpPr>
        <p:spPr>
          <a:xfrm rot="16200000">
            <a:off x="2613660" y="5219700"/>
            <a:ext cx="762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94744"/>
              </p:ext>
            </p:extLst>
          </p:nvPr>
        </p:nvGraphicFramePr>
        <p:xfrm>
          <a:off x="1219200" y="2321521"/>
          <a:ext cx="4921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1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21521"/>
                        <a:ext cx="49212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9933"/>
              </p:ext>
            </p:extLst>
          </p:nvPr>
        </p:nvGraphicFramePr>
        <p:xfrm>
          <a:off x="1219200" y="918865"/>
          <a:ext cx="5210175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2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8865"/>
                        <a:ext cx="5210175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037182"/>
              </p:ext>
            </p:extLst>
          </p:nvPr>
        </p:nvGraphicFramePr>
        <p:xfrm>
          <a:off x="990600" y="3707725"/>
          <a:ext cx="8713788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3" name="Equation" r:id="rId7" imgW="3822480" imgH="1143000" progId="Equation.DSMT4">
                  <p:embed/>
                </p:oleObj>
              </mc:Choice>
              <mc:Fallback>
                <p:oleObj name="Equation" r:id="rId7" imgW="382248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07725"/>
                        <a:ext cx="8713788" cy="261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4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-- continued</a:t>
            </a:r>
          </a:p>
        </p:txBody>
      </p:sp>
      <p:pic>
        <p:nvPicPr>
          <p:cNvPr id="144386" name="Picture 2" descr="https://encrypted-tbn0.gstatic.com/shopping?q=tbn:ANd9GcRw8IND7kmpQiPNtsKs1DQ-iS3sGwAsxtWDpGXwnISCtjZ1QaWk-S8CUEUy5z3GJi0Xe59GLM-y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914400"/>
            <a:ext cx="3667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center-fed antenna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1447800"/>
            <a:ext cx="609600" cy="307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143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152400"/>
            <a:ext cx="685800" cy="2133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3100" y="1443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17780629">
            <a:off x="7595798" y="1375658"/>
            <a:ext cx="381000" cy="20531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182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d/2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17845"/>
              </p:ext>
            </p:extLst>
          </p:nvPr>
        </p:nvGraphicFramePr>
        <p:xfrm>
          <a:off x="736600" y="2925763"/>
          <a:ext cx="558800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4" imgW="2450880" imgH="1320480" progId="Equation.DSMT4">
                  <p:embed/>
                </p:oleObj>
              </mc:Choice>
              <mc:Fallback>
                <p:oleObj name="Equation" r:id="rId4" imgW="2450880" imgH="1320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925763"/>
                        <a:ext cx="5588000" cy="301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5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17594"/>
              </p:ext>
            </p:extLst>
          </p:nvPr>
        </p:nvGraphicFramePr>
        <p:xfrm>
          <a:off x="785812" y="990600"/>
          <a:ext cx="7672388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0" name="Equation" r:id="rId3" imgW="3365280" imgH="1536480" progId="Equation.DSMT4">
                  <p:embed/>
                </p:oleObj>
              </mc:Choice>
              <mc:Fallback>
                <p:oleObj name="Equation" r:id="rId3" imgW="3365280" imgH="1536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" y="990600"/>
                        <a:ext cx="7672388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550"/>
              </p:ext>
            </p:extLst>
          </p:nvPr>
        </p:nvGraphicFramePr>
        <p:xfrm>
          <a:off x="595313" y="3846513"/>
          <a:ext cx="9958387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1" name="Equation" r:id="rId5" imgW="4368600" imgH="1117440" progId="Equation.DSMT4">
                  <p:embed/>
                </p:oleObj>
              </mc:Choice>
              <mc:Fallback>
                <p:oleObj name="Equation" r:id="rId5" imgW="4368600" imgH="1117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46513"/>
                        <a:ext cx="9958387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7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2263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1663"/>
              </p:ext>
            </p:extLst>
          </p:nvPr>
        </p:nvGraphicFramePr>
        <p:xfrm>
          <a:off x="466725" y="798513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9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8513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12633"/>
              </p:ext>
            </p:extLst>
          </p:nvPr>
        </p:nvGraphicFramePr>
        <p:xfrm>
          <a:off x="327025" y="3319463"/>
          <a:ext cx="71501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0" name="Equation" r:id="rId5" imgW="3136680" imgH="1346040" progId="Equation.DSMT4">
                  <p:embed/>
                </p:oleObj>
              </mc:Choice>
              <mc:Fallback>
                <p:oleObj name="Equation" r:id="rId5" imgW="3136680" imgH="1346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319463"/>
                        <a:ext cx="71501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9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96561"/>
              </p:ext>
            </p:extLst>
          </p:nvPr>
        </p:nvGraphicFramePr>
        <p:xfrm>
          <a:off x="421005" y="648346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4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" y="648346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39" y="3445508"/>
            <a:ext cx="1822297" cy="1822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222" y="3454400"/>
            <a:ext cx="1728317" cy="1728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321" y="3374392"/>
            <a:ext cx="1728317" cy="1728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0800" y="3428999"/>
            <a:ext cx="1855317" cy="1855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5284" y="3313113"/>
            <a:ext cx="1869603" cy="1869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334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kd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                  2p                   3p                   4p                 5p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83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7600"/>
              </p:ext>
            </p:extLst>
          </p:nvPr>
        </p:nvGraphicFramePr>
        <p:xfrm>
          <a:off x="1233488" y="3417888"/>
          <a:ext cx="67452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9" name="数式" r:id="rId3" imgW="2958840" imgH="1130040" progId="Equation.3">
                  <p:embed/>
                </p:oleObj>
              </mc:Choice>
              <mc:Fallback>
                <p:oleObj name="数式" r:id="rId3" imgW="2958840" imgH="1130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417888"/>
                        <a:ext cx="6745287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81301"/>
              </p:ext>
            </p:extLst>
          </p:nvPr>
        </p:nvGraphicFramePr>
        <p:xfrm>
          <a:off x="1981200" y="3200400"/>
          <a:ext cx="648493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2" name="数式" r:id="rId3" imgW="2844720" imgH="1295280" progId="Equation.3">
                  <p:embed/>
                </p:oleObj>
              </mc:Choice>
              <mc:Fallback>
                <p:oleObj name="数式" r:id="rId3" imgW="2844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648493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scattering dipole moment:</a:t>
            </a:r>
          </a:p>
          <a:p>
            <a:pPr lvl="1"/>
            <a:r>
              <a:rPr lang="en-US" sz="2400" dirty="0" smtClean="0">
                <a:latin typeface="+mj-lt"/>
              </a:rPr>
              <a:t>Suppose the scattering particle is a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99141"/>
              </p:ext>
            </p:extLst>
          </p:nvPr>
        </p:nvGraphicFramePr>
        <p:xfrm>
          <a:off x="1600200" y="1642289"/>
          <a:ext cx="6456362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4" name="数式" r:id="rId3" imgW="2831760" imgH="1777680" progId="Equation.3">
                  <p:embed/>
                </p:oleObj>
              </mc:Choice>
              <mc:Fallback>
                <p:oleObj name="数式" r:id="rId3" imgW="2831760" imgH="1777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42289"/>
                        <a:ext cx="6456362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5358"/>
              </p:ext>
            </p:extLst>
          </p:nvPr>
        </p:nvGraphicFramePr>
        <p:xfrm>
          <a:off x="2590800" y="2178050"/>
          <a:ext cx="643077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9" name="数式" r:id="rId3" imgW="2489040" imgH="1041120" progId="Equation.3">
                  <p:embed/>
                </p:oleObj>
              </mc:Choice>
              <mc:Fallback>
                <p:oleObj name="数式" r:id="rId3" imgW="2489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78050"/>
                        <a:ext cx="643077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38685"/>
              </p:ext>
            </p:extLst>
          </p:nvPr>
        </p:nvGraphicFramePr>
        <p:xfrm>
          <a:off x="1251744" y="3122613"/>
          <a:ext cx="392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30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744" y="3122613"/>
                        <a:ext cx="392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25639"/>
              </p:ext>
            </p:extLst>
          </p:nvPr>
        </p:nvGraphicFramePr>
        <p:xfrm>
          <a:off x="423863" y="3405188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31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5188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19948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32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1034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33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in scattering plane: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43000" y="29718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124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934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4320" y="514077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8141377" cy="435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04923"/>
              </p:ext>
            </p:extLst>
          </p:nvPr>
        </p:nvGraphicFramePr>
        <p:xfrm>
          <a:off x="2804160" y="1188720"/>
          <a:ext cx="62023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0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0" y="1188720"/>
                        <a:ext cx="62023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710672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1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43434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2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76279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3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088483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4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6575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perpendicular to scattering plane: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8627"/>
              </p:ext>
            </p:extLst>
          </p:nvPr>
        </p:nvGraphicFramePr>
        <p:xfrm>
          <a:off x="304800" y="4038600"/>
          <a:ext cx="86963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5" name="数式" r:id="rId13" imgW="3365280" imgH="965160" progId="Equation.3">
                  <p:embed/>
                </p:oleObj>
              </mc:Choice>
              <mc:Fallback>
                <p:oleObj name="数式" r:id="rId13" imgW="33652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86963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48844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4" name="数式" r:id="rId3" imgW="114120" imgH="177480" progId="Equation.3">
                  <p:embed/>
                </p:oleObj>
              </mc:Choice>
              <mc:Fallback>
                <p:oleObj name="数式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82881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5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27337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6" name="数式" r:id="rId7" imgW="114120" imgH="177480" progId="Equation.3">
                  <p:embed/>
                </p:oleObj>
              </mc:Choice>
              <mc:Fallback>
                <p:oleObj name="数式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567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7" name="数式" r:id="rId9" imgW="190440" imgH="253800" progId="Equation.3">
                  <p:embed/>
                </p:oleObj>
              </mc:Choice>
              <mc:Fallback>
                <p:oleObj name="数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25455"/>
              </p:ext>
            </p:extLst>
          </p:nvPr>
        </p:nvGraphicFramePr>
        <p:xfrm>
          <a:off x="2636947" y="1338263"/>
          <a:ext cx="582125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8" name="Equation" r:id="rId11" imgW="2895480" imgH="507960" progId="Equation.DSMT4">
                  <p:embed/>
                </p:oleObj>
              </mc:Choice>
              <mc:Fallback>
                <p:oleObj name="Equation" r:id="rId11" imgW="2895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947" y="1338263"/>
                        <a:ext cx="582125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05" y="2614612"/>
            <a:ext cx="6017895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54052" y="6019800"/>
            <a:ext cx="399574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8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75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8423"/>
              </p:ext>
            </p:extLst>
          </p:nvPr>
        </p:nvGraphicFramePr>
        <p:xfrm>
          <a:off x="457200" y="1291431"/>
          <a:ext cx="7324725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88" name="数式" r:id="rId3" imgW="3213000" imgH="1257120" progId="Equation.3">
                  <p:embed/>
                </p:oleObj>
              </mc:Choice>
              <mc:Fallback>
                <p:oleObj name="数式" r:id="rId3" imgW="321300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1431"/>
                        <a:ext cx="7324725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8888"/>
              </p:ext>
            </p:extLst>
          </p:nvPr>
        </p:nvGraphicFramePr>
        <p:xfrm>
          <a:off x="685800" y="4084002"/>
          <a:ext cx="6313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89" name="数式" r:id="rId5" imgW="2336760" imgH="393480" progId="Equation.3">
                  <p:embed/>
                </p:oleObj>
              </mc:Choice>
              <mc:Fallback>
                <p:oleObj name="数式" r:id="rId5" imgW="233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84002"/>
                        <a:ext cx="6313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56179"/>
              </p:ext>
            </p:extLst>
          </p:nvPr>
        </p:nvGraphicFramePr>
        <p:xfrm>
          <a:off x="533400" y="5112067"/>
          <a:ext cx="7386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90" name="数式" r:id="rId7" imgW="3238200" imgH="609480" progId="Equation.3">
                  <p:embed/>
                </p:oleObj>
              </mc:Choice>
              <mc:Fallback>
                <p:oleObj name="数式" r:id="rId7" imgW="32382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12067"/>
                        <a:ext cx="7386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4328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930900"/>
              </p:ext>
            </p:extLst>
          </p:nvPr>
        </p:nvGraphicFramePr>
        <p:xfrm>
          <a:off x="775176" y="1025763"/>
          <a:ext cx="64547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0" name="数式" r:id="rId3" imgW="2831760" imgH="990360" progId="Equation.3">
                  <p:embed/>
                </p:oleObj>
              </mc:Choice>
              <mc:Fallback>
                <p:oleObj name="数式" r:id="rId3" imgW="28317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1025763"/>
                        <a:ext cx="645477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3396"/>
              </p:ext>
            </p:extLst>
          </p:nvPr>
        </p:nvGraphicFramePr>
        <p:xfrm>
          <a:off x="775176" y="3413839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1" name="数式" r:id="rId5" imgW="2831760" imgH="1079280" progId="Equation.3">
                  <p:embed/>
                </p:oleObj>
              </mc:Choice>
              <mc:Fallback>
                <p:oleObj name="数式" r:id="rId5" imgW="28317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3413839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10471"/>
              </p:ext>
            </p:extLst>
          </p:nvPr>
        </p:nvGraphicFramePr>
        <p:xfrm>
          <a:off x="934720" y="5402104"/>
          <a:ext cx="61356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2" name="数式" r:id="rId7" imgW="2692080" imgH="685800" progId="Equation.3">
                  <p:embed/>
                </p:oleObj>
              </mc:Choice>
              <mc:Fallback>
                <p:oleObj name="数式" r:id="rId7" imgW="2692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" y="5402104"/>
                        <a:ext cx="61356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267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38738"/>
              </p:ext>
            </p:extLst>
          </p:nvPr>
        </p:nvGraphicFramePr>
        <p:xfrm>
          <a:off x="872649" y="1608335"/>
          <a:ext cx="5992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0" name="数式" r:id="rId3" imgW="2628720" imgH="888840" progId="Equation.3">
                  <p:embed/>
                </p:oleObj>
              </mc:Choice>
              <mc:Fallback>
                <p:oleObj name="数式" r:id="rId3" imgW="2628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1608335"/>
                        <a:ext cx="599281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31504"/>
              </p:ext>
            </p:extLst>
          </p:nvPr>
        </p:nvGraphicFramePr>
        <p:xfrm>
          <a:off x="816769" y="4923472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1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69" y="4923472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87107"/>
              </p:ext>
            </p:extLst>
          </p:nvPr>
        </p:nvGraphicFramePr>
        <p:xfrm>
          <a:off x="872649" y="3207266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2" name="数式" r:id="rId7" imgW="2908080" imgH="990360" progId="Equation.3">
                  <p:embed/>
                </p:oleObj>
              </mc:Choice>
              <mc:Fallback>
                <p:oleObj name="数式" r:id="rId7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3207266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71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04133"/>
              </p:ext>
            </p:extLst>
          </p:nvPr>
        </p:nvGraphicFramePr>
        <p:xfrm>
          <a:off x="396240" y="96361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7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96361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47763"/>
              </p:ext>
            </p:extLst>
          </p:nvPr>
        </p:nvGraphicFramePr>
        <p:xfrm>
          <a:off x="1219200" y="4013200"/>
          <a:ext cx="4256087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8" name="数式" r:id="rId5" imgW="1866600" imgH="1104840" progId="Equation.3">
                  <p:embed/>
                </p:oleObj>
              </mc:Choice>
              <mc:Fallback>
                <p:oleObj name="数式" r:id="rId5" imgW="1866600" imgH="1104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13200"/>
                        <a:ext cx="4256087" cy="252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27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333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107008"/>
              </p:ext>
            </p:extLst>
          </p:nvPr>
        </p:nvGraphicFramePr>
        <p:xfrm>
          <a:off x="320040" y="1905000"/>
          <a:ext cx="9004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5" name="数式" r:id="rId3" imgW="3949560" imgH="1981080" progId="Equation.3">
                  <p:embed/>
                </p:oleObj>
              </mc:Choice>
              <mc:Fallback>
                <p:oleObj name="数式" r:id="rId3" imgW="394956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1905000"/>
                        <a:ext cx="90043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1" y="456922"/>
            <a:ext cx="902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10158"/>
              </p:ext>
            </p:extLst>
          </p:nvPr>
        </p:nvGraphicFramePr>
        <p:xfrm>
          <a:off x="116681" y="918587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3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" y="918587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18822</TotalTime>
  <Words>454</Words>
  <Application>Microsoft Office PowerPoint</Application>
  <PresentationFormat>On-screen Show (4:3)</PresentationFormat>
  <Paragraphs>130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1078</cp:revision>
  <cp:lastPrinted>2014-03-21T13:48:22Z</cp:lastPrinted>
  <dcterms:created xsi:type="dcterms:W3CDTF">2012-01-10T18:32:24Z</dcterms:created>
  <dcterms:modified xsi:type="dcterms:W3CDTF">2015-03-23T13:55:52Z</dcterms:modified>
</cp:coreProperties>
</file>