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6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2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06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0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3.wmf"/><Relationship Id="rId9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533400"/>
            <a:ext cx="8229600" cy="4278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Complete reading of Chap. 9 &amp; 10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Superposition of radiation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Scattered radiation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660" y="1806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antenna source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4224"/>
              </p:ext>
            </p:extLst>
          </p:nvPr>
        </p:nvGraphicFramePr>
        <p:xfrm>
          <a:off x="762000" y="685800"/>
          <a:ext cx="6219196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7" name="数式" r:id="rId3" imgW="2412720" imgH="469800" progId="Equation.3">
                  <p:embed/>
                </p:oleObj>
              </mc:Choice>
              <mc:Fallback>
                <p:oleObj name="数式" r:id="rId3" imgW="24127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6219196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400"/>
            <a:ext cx="79057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3657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n=1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05600" y="449579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/>
                </a:solidFill>
                <a:latin typeface="+mj-lt"/>
              </a:rPr>
              <a:t>n=3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374234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n=2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19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7660" y="1806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antenna source -- continued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159497"/>
              </p:ext>
            </p:extLst>
          </p:nvPr>
        </p:nvGraphicFramePr>
        <p:xfrm>
          <a:off x="762000" y="685800"/>
          <a:ext cx="6219196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6" name="数式" r:id="rId3" imgW="2412720" imgH="469800" progId="Equation.3">
                  <p:embed/>
                </p:oleObj>
              </mc:Choice>
              <mc:Fallback>
                <p:oleObj name="数式" r:id="rId3" imgW="24127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6219196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5562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n=1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39000" y="556259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/>
                </a:solidFill>
                <a:latin typeface="+mj-lt"/>
              </a:rPr>
              <a:t>n=3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23360" y="5562599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n=2</a:t>
            </a:r>
          </a:p>
        </p:txBody>
      </p: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098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098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474240"/>
              </p:ext>
            </p:extLst>
          </p:nvPr>
        </p:nvGraphicFramePr>
        <p:xfrm>
          <a:off x="3124200" y="1919598"/>
          <a:ext cx="1737360" cy="3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7" name="Equation" r:id="rId8" imgW="1269720" imgH="228600" progId="Equation.DSMT4">
                  <p:embed/>
                </p:oleObj>
              </mc:Choice>
              <mc:Fallback>
                <p:oleObj name="Equation" r:id="rId8" imgW="1269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24200" y="1919598"/>
                        <a:ext cx="1737360" cy="31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3400" y="228600"/>
            <a:ext cx="7162800" cy="4800600"/>
            <a:chOff x="533400" y="228600"/>
            <a:chExt cx="7162800" cy="4800600"/>
          </a:xfrm>
        </p:grpSpPr>
        <p:sp>
          <p:nvSpPr>
            <p:cNvPr id="9" name="TextBox 8"/>
            <p:cNvSpPr txBox="1"/>
            <p:nvPr/>
          </p:nvSpPr>
          <p:spPr>
            <a:xfrm>
              <a:off x="533400" y="304800"/>
              <a:ext cx="7162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Radiation from antenna arrays</a:t>
              </a:r>
            </a:p>
          </p:txBody>
        </p:sp>
        <p:sp>
          <p:nvSpPr>
            <p:cNvPr id="10" name="Can 9"/>
            <p:cNvSpPr/>
            <p:nvPr/>
          </p:nvSpPr>
          <p:spPr>
            <a:xfrm>
              <a:off x="3657600" y="1676400"/>
              <a:ext cx="228600" cy="2514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5486400" y="1706880"/>
              <a:ext cx="228600" cy="2514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4495800" y="1706880"/>
              <a:ext cx="228600" cy="2514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an 12"/>
            <p:cNvSpPr/>
            <p:nvPr/>
          </p:nvSpPr>
          <p:spPr>
            <a:xfrm>
              <a:off x="1981200" y="1699260"/>
              <a:ext cx="228600" cy="2514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an 13"/>
            <p:cNvSpPr/>
            <p:nvPr/>
          </p:nvSpPr>
          <p:spPr>
            <a:xfrm>
              <a:off x="2857500" y="1676400"/>
              <a:ext cx="228600" cy="25146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3771900" y="766466"/>
              <a:ext cx="0" cy="40319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838200" y="2933700"/>
              <a:ext cx="6400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1066800" y="1524000"/>
              <a:ext cx="5410200" cy="2819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886200" y="99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77000" y="1145232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15200" y="26625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21" name="Left Brace 20"/>
            <p:cNvSpPr/>
            <p:nvPr/>
          </p:nvSpPr>
          <p:spPr>
            <a:xfrm>
              <a:off x="1600200" y="1752600"/>
              <a:ext cx="228600" cy="25146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66800" y="27387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2d</a:t>
              </a:r>
            </a:p>
          </p:txBody>
        </p:sp>
        <p:sp>
          <p:nvSpPr>
            <p:cNvPr id="23" name="Left Brace 22"/>
            <p:cNvSpPr/>
            <p:nvPr/>
          </p:nvSpPr>
          <p:spPr>
            <a:xfrm rot="-5400000">
              <a:off x="4038600" y="4038600"/>
              <a:ext cx="342900" cy="8001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14800" y="45675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  <a:endParaRPr lang="en-US" sz="2400" i="1" dirty="0" smtClean="0">
                <a:latin typeface="+mj-lt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3771900" y="228600"/>
              <a:ext cx="3086100" cy="27051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827520" y="302567"/>
              <a:ext cx="0" cy="2212033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0" idx="4"/>
            </p:cNvCxnSpPr>
            <p:nvPr/>
          </p:nvCxnSpPr>
          <p:spPr>
            <a:xfrm flipV="1">
              <a:off x="3886200" y="2514600"/>
              <a:ext cx="2941320" cy="419100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886200" y="2052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Symbol" pitchFamily="18" charset="2"/>
                </a:rPr>
                <a:t>q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91200" y="25101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139603"/>
              </p:ext>
            </p:extLst>
          </p:nvPr>
        </p:nvGraphicFramePr>
        <p:xfrm>
          <a:off x="446088" y="4800600"/>
          <a:ext cx="8469312" cy="1748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4" name="数式" r:id="rId4" imgW="4190760" imgH="863280" progId="Equation.3">
                  <p:embed/>
                </p:oleObj>
              </mc:Choice>
              <mc:Fallback>
                <p:oleObj name="数式" r:id="rId4" imgW="419076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4800600"/>
                        <a:ext cx="8469312" cy="1748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1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from antenna arrays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647341"/>
              </p:ext>
            </p:extLst>
          </p:nvPr>
        </p:nvGraphicFramePr>
        <p:xfrm>
          <a:off x="100929" y="1020763"/>
          <a:ext cx="8823211" cy="454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88" name="数式" r:id="rId4" imgW="4152600" imgH="2133360" progId="Equation.3">
                  <p:embed/>
                </p:oleObj>
              </mc:Choice>
              <mc:Fallback>
                <p:oleObj name="数式" r:id="rId4" imgW="4152600" imgH="2133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29" y="1020763"/>
                        <a:ext cx="8823211" cy="454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735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7200"/>
            <a:ext cx="75247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from antenna arrays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859504"/>
              </p:ext>
            </p:extLst>
          </p:nvPr>
        </p:nvGraphicFramePr>
        <p:xfrm>
          <a:off x="430213" y="1019175"/>
          <a:ext cx="8193087" cy="329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11" name="数式" r:id="rId4" imgW="4267080" imgH="1714320" progId="Equation.3">
                  <p:embed/>
                </p:oleObj>
              </mc:Choice>
              <mc:Fallback>
                <p:oleObj name="数式" r:id="rId4" imgW="4267080" imgH="1714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1019175"/>
                        <a:ext cx="8193087" cy="329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57800" y="4493567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B050"/>
                </a:solidFill>
                <a:latin typeface="+mj-lt"/>
              </a:rPr>
              <a:t>N=2;a=d/2; </a:t>
            </a:r>
            <a:r>
              <a:rPr lang="en-US" sz="2400" i="1" dirty="0" smtClean="0">
                <a:solidFill>
                  <a:srgbClr val="00B050"/>
                </a:solidFill>
                <a:latin typeface="Symbol" pitchFamily="18" charset="2"/>
              </a:rPr>
              <a:t>f=0</a:t>
            </a:r>
            <a:endParaRPr lang="en-US" sz="2400" i="1" dirty="0" smtClean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8900" y="487471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N=0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47961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N=2;a=d;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f=0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87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expansion of electromagnetic fields (Chap. 9.7)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622646"/>
              </p:ext>
            </p:extLst>
          </p:nvPr>
        </p:nvGraphicFramePr>
        <p:xfrm>
          <a:off x="1308031" y="1166048"/>
          <a:ext cx="6527937" cy="227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43" name="Equation" r:id="rId3" imgW="5029200" imgH="1752480" progId="Equation.DSMT4">
                  <p:embed/>
                </p:oleObj>
              </mc:Choice>
              <mc:Fallback>
                <p:oleObj name="Equation" r:id="rId3" imgW="502920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8031" y="1166048"/>
                        <a:ext cx="6527937" cy="2274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609514"/>
              </p:ext>
            </p:extLst>
          </p:nvPr>
        </p:nvGraphicFramePr>
        <p:xfrm>
          <a:off x="1310785" y="3623586"/>
          <a:ext cx="4213838" cy="1710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44" name="Equation" r:id="rId5" imgW="3441600" imgH="1396800" progId="Equation.DSMT4">
                  <p:embed/>
                </p:oleObj>
              </mc:Choice>
              <mc:Fallback>
                <p:oleObj name="Equation" r:id="rId5" imgW="344160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10785" y="3623586"/>
                        <a:ext cx="4213838" cy="1710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06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expansion of electromagnetic fields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589755"/>
              </p:ext>
            </p:extLst>
          </p:nvPr>
        </p:nvGraphicFramePr>
        <p:xfrm>
          <a:off x="762000" y="838200"/>
          <a:ext cx="54419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9" name="Equation" r:id="rId3" imgW="4444920" imgH="723600" progId="Equation.DSMT4">
                  <p:embed/>
                </p:oleObj>
              </mc:Choice>
              <mc:Fallback>
                <p:oleObj name="Equation" r:id="rId3" imgW="44449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838200"/>
                        <a:ext cx="544195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091176"/>
              </p:ext>
            </p:extLst>
          </p:nvPr>
        </p:nvGraphicFramePr>
        <p:xfrm>
          <a:off x="762000" y="2005656"/>
          <a:ext cx="8022142" cy="3480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70" name="Equation" r:id="rId5" imgW="6819840" imgH="2958840" progId="Equation.DSMT4">
                  <p:embed/>
                </p:oleObj>
              </mc:Choice>
              <mc:Fallback>
                <p:oleObj name="Equation" r:id="rId5" imgW="6819840" imgH="295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005656"/>
                        <a:ext cx="8022142" cy="3480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018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" y="6389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expansion of electromagnetic fields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338960"/>
              </p:ext>
            </p:extLst>
          </p:nvPr>
        </p:nvGraphicFramePr>
        <p:xfrm>
          <a:off x="1035050" y="838200"/>
          <a:ext cx="4178300" cy="2370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7" name="Equation" r:id="rId3" imgW="3022560" imgH="1714320" progId="Equation.DSMT4">
                  <p:embed/>
                </p:oleObj>
              </mc:Choice>
              <mc:Fallback>
                <p:oleObj name="Equation" r:id="rId3" imgW="302256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5050" y="838200"/>
                        <a:ext cx="4178300" cy="2370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3657600" y="1905000"/>
            <a:ext cx="1447800" cy="4572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549650" y="2362200"/>
            <a:ext cx="1663700" cy="5334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13350" y="2049556"/>
            <a:ext cx="3625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Bessel function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526557"/>
              </p:ext>
            </p:extLst>
          </p:nvPr>
        </p:nvGraphicFramePr>
        <p:xfrm>
          <a:off x="993775" y="3429000"/>
          <a:ext cx="4476750" cy="237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8" name="Equation" r:id="rId5" imgW="3238200" imgH="1714320" progId="Equation.DSMT4">
                  <p:embed/>
                </p:oleObj>
              </mc:Choice>
              <mc:Fallback>
                <p:oleObj name="Equation" r:id="rId5" imgW="323820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3775" y="3429000"/>
                        <a:ext cx="4476750" cy="2370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 flipV="1">
            <a:off x="3765550" y="4495800"/>
            <a:ext cx="1447800" cy="4572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657600" y="4953000"/>
            <a:ext cx="1663700" cy="5334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21300" y="4640356"/>
            <a:ext cx="3625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Bessel function</a:t>
            </a:r>
          </a:p>
        </p:txBody>
      </p:sp>
    </p:spTree>
    <p:extLst>
      <p:ext uri="{BB962C8B-B14F-4D97-AF65-F5344CB8AC3E}">
        <p14:creationId xmlns:p14="http://schemas.microsoft.com/office/powerpoint/2010/main" val="57797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expansion of electromagnetic fields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426952"/>
              </p:ext>
            </p:extLst>
          </p:nvPr>
        </p:nvGraphicFramePr>
        <p:xfrm>
          <a:off x="1219200" y="914400"/>
          <a:ext cx="4699000" cy="2912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1" name="Equation" r:id="rId3" imgW="3606480" imgH="2234880" progId="Equation.DSMT4">
                  <p:embed/>
                </p:oleObj>
              </mc:Choice>
              <mc:Fallback>
                <p:oleObj name="Equation" r:id="rId3" imgW="3606480" imgH="223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914400"/>
                        <a:ext cx="4699000" cy="2912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030247"/>
              </p:ext>
            </p:extLst>
          </p:nvPr>
        </p:nvGraphicFramePr>
        <p:xfrm>
          <a:off x="1143000" y="4146989"/>
          <a:ext cx="6667500" cy="211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2" name="Equation" r:id="rId5" imgW="5117760" imgH="1625400" progId="Equation.DSMT4">
                  <p:embed/>
                </p:oleObj>
              </mc:Choice>
              <mc:Fallback>
                <p:oleObj name="Equation" r:id="rId5" imgW="511776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4146989"/>
                        <a:ext cx="6667500" cy="2116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00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expansion of electromagnetic fields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570474"/>
              </p:ext>
            </p:extLst>
          </p:nvPr>
        </p:nvGraphicFramePr>
        <p:xfrm>
          <a:off x="525137" y="1066800"/>
          <a:ext cx="7494588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4" name="Equation" r:id="rId3" imgW="5752800" imgH="1028520" progId="Equation.DSMT4">
                  <p:embed/>
                </p:oleObj>
              </mc:Choice>
              <mc:Fallback>
                <p:oleObj name="Equation" r:id="rId3" imgW="575280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137" y="1066800"/>
                        <a:ext cx="7494588" cy="1338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4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76200" y="1371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19" y="1219200"/>
            <a:ext cx="8594781" cy="4676775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31" y="609600"/>
            <a:ext cx="8039738" cy="542448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638800" y="2133600"/>
            <a:ext cx="2743200" cy="2057400"/>
          </a:xfrm>
          <a:prstGeom prst="ellipse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9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" y="203350"/>
            <a:ext cx="7943850" cy="61530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Electromagnetic waves from time harmonic sources – review: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829051"/>
              </p:ext>
            </p:extLst>
          </p:nvPr>
        </p:nvGraphicFramePr>
        <p:xfrm>
          <a:off x="990600" y="1143000"/>
          <a:ext cx="6454775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24" name="数式" r:id="rId3" imgW="2831760" imgH="1079280" progId="Equation.3">
                  <p:embed/>
                </p:oleObj>
              </mc:Choice>
              <mc:Fallback>
                <p:oleObj name="数式" r:id="rId3" imgW="283176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6454775" cy="246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240368"/>
              </p:ext>
            </p:extLst>
          </p:nvPr>
        </p:nvGraphicFramePr>
        <p:xfrm>
          <a:off x="1066800" y="3402013"/>
          <a:ext cx="6135688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25" name="数式" r:id="rId5" imgW="2692080" imgH="1079280" progId="Equation.3">
                  <p:embed/>
                </p:oleObj>
              </mc:Choice>
              <mc:Fallback>
                <p:oleObj name="数式" r:id="rId5" imgW="269208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02013"/>
                        <a:ext cx="6135688" cy="246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918971"/>
              </p:ext>
            </p:extLst>
          </p:nvPr>
        </p:nvGraphicFramePr>
        <p:xfrm>
          <a:off x="1298575" y="5105400"/>
          <a:ext cx="7235825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7" name="数式" r:id="rId3" imgW="3174840" imgH="660240" progId="Equation.3">
                  <p:embed/>
                </p:oleObj>
              </mc:Choice>
              <mc:Fallback>
                <p:oleObj name="数式" r:id="rId3" imgW="31748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5105400"/>
                        <a:ext cx="7235825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60" y="180647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antenna </a:t>
            </a:r>
            <a:r>
              <a:rPr lang="en-US" dirty="0" smtClean="0"/>
              <a:t>source (center-fed)</a:t>
            </a:r>
          </a:p>
          <a:p>
            <a:r>
              <a:rPr lang="en-US" dirty="0"/>
              <a:t> </a:t>
            </a:r>
            <a:r>
              <a:rPr lang="en-US" dirty="0" smtClean="0"/>
              <a:t>           Note – these notes differ from previous formulation d/2 </a:t>
            </a:r>
            <a:r>
              <a:rPr lang="en-US" dirty="0" smtClean="0">
                <a:sym typeface="Wingdings" panose="05000000000000000000" pitchFamily="2" charset="2"/>
              </a:rPr>
              <a:t> d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72440" y="762000"/>
            <a:ext cx="7985760" cy="4419600"/>
            <a:chOff x="472440" y="1066800"/>
            <a:chExt cx="7985760" cy="4419600"/>
          </a:xfrm>
        </p:grpSpPr>
        <p:sp>
          <p:nvSpPr>
            <p:cNvPr id="10" name="Can 9"/>
            <p:cNvSpPr/>
            <p:nvPr/>
          </p:nvSpPr>
          <p:spPr>
            <a:xfrm>
              <a:off x="1767840" y="2026920"/>
              <a:ext cx="190500" cy="1259532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1783080" y="3388668"/>
              <a:ext cx="190500" cy="1259532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472440" y="1066800"/>
              <a:ext cx="7985760" cy="4419600"/>
              <a:chOff x="472440" y="1066800"/>
              <a:chExt cx="7985760" cy="44196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72440" y="1066800"/>
                <a:ext cx="7985760" cy="4419600"/>
                <a:chOff x="472440" y="1066800"/>
                <a:chExt cx="7985760" cy="4419600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472440" y="1295400"/>
                  <a:ext cx="4099560" cy="4191000"/>
                  <a:chOff x="472440" y="1295400"/>
                  <a:chExt cx="4099560" cy="4191000"/>
                </a:xfrm>
              </p:grpSpPr>
              <p:cxnSp>
                <p:nvCxnSpPr>
                  <p:cNvPr id="27" name="Straight Arrow Connector 26"/>
                  <p:cNvCxnSpPr/>
                  <p:nvPr/>
                </p:nvCxnSpPr>
                <p:spPr>
                  <a:xfrm flipH="1" flipV="1">
                    <a:off x="1828800" y="1447800"/>
                    <a:ext cx="76200" cy="40386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Arrow Connector 27"/>
                  <p:cNvCxnSpPr/>
                  <p:nvPr/>
                </p:nvCxnSpPr>
                <p:spPr>
                  <a:xfrm>
                    <a:off x="1828800" y="3352800"/>
                    <a:ext cx="2286000" cy="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Arrow Connector 28"/>
                  <p:cNvCxnSpPr/>
                  <p:nvPr/>
                </p:nvCxnSpPr>
                <p:spPr>
                  <a:xfrm flipH="1">
                    <a:off x="533400" y="3352800"/>
                    <a:ext cx="1295400" cy="129540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472440" y="4491335"/>
                    <a:ext cx="685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x</a:t>
                    </a:r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3886200" y="3352800"/>
                    <a:ext cx="685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y</a:t>
                    </a:r>
                  </a:p>
                </p:txBody>
              </p:sp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1905000" y="1295400"/>
                    <a:ext cx="685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z</a:t>
                    </a:r>
                  </a:p>
                </p:txBody>
              </p:sp>
            </p:grpSp>
            <p:cxnSp>
              <p:nvCxnSpPr>
                <p:cNvPr id="21" name="Straight Arrow Connector 20"/>
                <p:cNvCxnSpPr/>
                <p:nvPr/>
              </p:nvCxnSpPr>
              <p:spPr>
                <a:xfrm flipV="1">
                  <a:off x="1866900" y="1447800"/>
                  <a:ext cx="5905500" cy="190500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Box 21"/>
                <p:cNvSpPr txBox="1"/>
                <p:nvPr/>
              </p:nvSpPr>
              <p:spPr>
                <a:xfrm>
                  <a:off x="7772400" y="1066800"/>
                  <a:ext cx="68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r</a:t>
                  </a:r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1866900" y="3352800"/>
                  <a:ext cx="5829300" cy="160020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7848600" y="1447800"/>
                  <a:ext cx="0" cy="3653135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/>
                <p:cNvSpPr txBox="1"/>
                <p:nvPr/>
              </p:nvSpPr>
              <p:spPr>
                <a:xfrm>
                  <a:off x="1920240" y="2717185"/>
                  <a:ext cx="68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Symbol" panose="05050102010706020507" pitchFamily="18" charset="2"/>
                    </a:rPr>
                    <a:t>q</a:t>
                  </a: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1905000" y="3429000"/>
                  <a:ext cx="68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Symbol" panose="05050102010706020507" pitchFamily="18" charset="2"/>
                    </a:rPr>
                    <a:t>f</a:t>
                  </a:r>
                </a:p>
              </p:txBody>
            </p:sp>
          </p:grpSp>
          <p:sp>
            <p:nvSpPr>
              <p:cNvPr id="18" name="Arc 17"/>
              <p:cNvSpPr/>
              <p:nvPr/>
            </p:nvSpPr>
            <p:spPr>
              <a:xfrm>
                <a:off x="1600200" y="2717185"/>
                <a:ext cx="662940" cy="866447"/>
              </a:xfrm>
              <a:prstGeom prst="arc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Arc 18"/>
              <p:cNvSpPr/>
              <p:nvPr/>
            </p:nvSpPr>
            <p:spPr>
              <a:xfrm rot="6072234">
                <a:off x="1378924" y="2874440"/>
                <a:ext cx="662940" cy="866447"/>
              </a:xfrm>
              <a:prstGeom prst="arc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Left Brace 12"/>
            <p:cNvSpPr/>
            <p:nvPr/>
          </p:nvSpPr>
          <p:spPr>
            <a:xfrm>
              <a:off x="1371600" y="2026920"/>
              <a:ext cx="228600" cy="1247447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Left Brace 13"/>
            <p:cNvSpPr/>
            <p:nvPr/>
          </p:nvSpPr>
          <p:spPr>
            <a:xfrm>
              <a:off x="1371600" y="3429000"/>
              <a:ext cx="228600" cy="1247447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42119" y="2400300"/>
              <a:ext cx="405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42119" y="3957935"/>
              <a:ext cx="405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</p:grpSp>
      <p:sp>
        <p:nvSpPr>
          <p:cNvPr id="37" name="Date Placehold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69993"/>
              </p:ext>
            </p:extLst>
          </p:nvPr>
        </p:nvGraphicFramePr>
        <p:xfrm>
          <a:off x="533400" y="838200"/>
          <a:ext cx="7235825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50" name="数式" r:id="rId3" imgW="3174840" imgH="660240" progId="Equation.3">
                  <p:embed/>
                </p:oleObj>
              </mc:Choice>
              <mc:Fallback>
                <p:oleObj name="数式" r:id="rId3" imgW="317484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7235825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7660" y="1806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antenna source -- continued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514600"/>
            <a:ext cx="77914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38800" y="2819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n=1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4495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6"/>
                </a:solidFill>
                <a:latin typeface="+mj-lt"/>
              </a:rPr>
              <a:t>n=3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00" y="37293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n=2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660" y="1806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antenna source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047905"/>
              </p:ext>
            </p:extLst>
          </p:nvPr>
        </p:nvGraphicFramePr>
        <p:xfrm>
          <a:off x="782796" y="772487"/>
          <a:ext cx="7086600" cy="1409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92" name="Equation" r:id="rId3" imgW="5181480" imgH="1028520" progId="Equation.DSMT4">
                  <p:embed/>
                </p:oleObj>
              </mc:Choice>
              <mc:Fallback>
                <p:oleObj name="Equation" r:id="rId3" imgW="518148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796" y="772487"/>
                        <a:ext cx="7086600" cy="14098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826046"/>
              </p:ext>
            </p:extLst>
          </p:nvPr>
        </p:nvGraphicFramePr>
        <p:xfrm>
          <a:off x="780742" y="2413416"/>
          <a:ext cx="7898822" cy="3834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93" name="Equation" r:id="rId5" imgW="4952880" imgH="2400120" progId="Equation.DSMT4">
                  <p:embed/>
                </p:oleObj>
              </mc:Choice>
              <mc:Fallback>
                <p:oleObj name="Equation" r:id="rId5" imgW="4952880" imgH="240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742" y="2413416"/>
                        <a:ext cx="7898822" cy="3834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60" y="128341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antenna source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426595"/>
              </p:ext>
            </p:extLst>
          </p:nvPr>
        </p:nvGraphicFramePr>
        <p:xfrm>
          <a:off x="931879" y="539991"/>
          <a:ext cx="6686550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0" name="数式" r:id="rId3" imgW="2933640" imgH="939600" progId="Equation.3">
                  <p:embed/>
                </p:oleObj>
              </mc:Choice>
              <mc:Fallback>
                <p:oleObj name="数式" r:id="rId3" imgW="29336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79" y="539991"/>
                        <a:ext cx="6686550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158070"/>
              </p:ext>
            </p:extLst>
          </p:nvPr>
        </p:nvGraphicFramePr>
        <p:xfrm>
          <a:off x="457200" y="2659865"/>
          <a:ext cx="8193088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1" name="数式" r:id="rId5" imgW="4267080" imgH="1663560" progId="Equation.3">
                  <p:embed/>
                </p:oleObj>
              </mc:Choice>
              <mc:Fallback>
                <p:oleObj name="数式" r:id="rId5" imgW="4267080" imgH="1663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59865"/>
                        <a:ext cx="8193088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03/25/2015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98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19030</TotalTime>
  <Words>348</Words>
  <Application>Microsoft Office PowerPoint</Application>
  <PresentationFormat>On-screen Show (4:3)</PresentationFormat>
  <Paragraphs>114</Paragraphs>
  <Slides>19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1099</cp:revision>
  <cp:lastPrinted>2015-03-25T14:11:03Z</cp:lastPrinted>
  <dcterms:created xsi:type="dcterms:W3CDTF">2012-01-10T18:32:24Z</dcterms:created>
  <dcterms:modified xsi:type="dcterms:W3CDTF">2015-03-25T14:11:20Z</dcterms:modified>
</cp:coreProperties>
</file>