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3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ourceforge.net/projects/xmin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10 in MPM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Numerical Realizations of Density functional theory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Running </a:t>
            </a:r>
            <a:r>
              <a:rPr lang="en-US" sz="2800" b="1" dirty="0" err="1" smtClean="0">
                <a:solidFill>
                  <a:schemeClr val="folHlink"/>
                </a:solidFill>
              </a:rPr>
              <a:t>graphatom</a:t>
            </a:r>
            <a:r>
              <a:rPr lang="en-US" sz="2800" b="1" dirty="0" smtClean="0">
                <a:solidFill>
                  <a:schemeClr val="folHlink"/>
                </a:solidFill>
              </a:rPr>
              <a:t> code for spherical atoms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Introduction to </a:t>
            </a:r>
            <a:r>
              <a:rPr lang="en-US" sz="2800" b="1" dirty="0" err="1" smtClean="0">
                <a:solidFill>
                  <a:schemeClr val="folHlink"/>
                </a:solidFill>
              </a:rPr>
              <a:t>pseudopotentials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Projector Augmented Wave  (PAW)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594698"/>
            <a:ext cx="3438525" cy="441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271" y="216310"/>
            <a:ext cx="393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C.In</a:t>
            </a:r>
            <a:r>
              <a:rPr lang="en-US" sz="2400" dirty="0" smtClean="0">
                <a:latin typeface="+mj-lt"/>
              </a:rPr>
              <a:t> file content</a:t>
            </a:r>
          </a:p>
        </p:txBody>
      </p:sp>
      <p:sp>
        <p:nvSpPr>
          <p:cNvPr id="7" name="Left Arrow 6"/>
          <p:cNvSpPr/>
          <p:nvPr/>
        </p:nvSpPr>
        <p:spPr>
          <a:xfrm>
            <a:off x="3706761" y="2497394"/>
            <a:ext cx="603301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03174" y="2372440"/>
            <a:ext cx="38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Atomic symbol  &amp;  number</a:t>
            </a:r>
          </a:p>
        </p:txBody>
      </p:sp>
      <p:sp>
        <p:nvSpPr>
          <p:cNvPr id="9" name="Left Arrow 8"/>
          <p:cNvSpPr/>
          <p:nvPr/>
        </p:nvSpPr>
        <p:spPr>
          <a:xfrm>
            <a:off x="3701849" y="2679290"/>
            <a:ext cx="603301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7922" y="2574000"/>
            <a:ext cx="41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Exchange-correl. Type &amp; grid info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696933" y="2920179"/>
            <a:ext cx="603301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696932" y="3185652"/>
            <a:ext cx="603301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672352" y="3367548"/>
            <a:ext cx="603301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11681" y="3623187"/>
            <a:ext cx="603301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701851" y="4370441"/>
            <a:ext cx="603301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3676" y="4270065"/>
            <a:ext cx="41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End program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8426" y="3508063"/>
            <a:ext cx="41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Flag for </a:t>
            </a:r>
            <a:r>
              <a:rPr lang="en-US" sz="2000" dirty="0" err="1" smtClean="0">
                <a:latin typeface="+mj-lt"/>
              </a:rPr>
              <a:t>frozencore</a:t>
            </a:r>
            <a:r>
              <a:rPr lang="en-US" sz="2000" dirty="0" smtClean="0">
                <a:latin typeface="+mj-lt"/>
              </a:rPr>
              <a:t> setting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3175" y="3296670"/>
            <a:ext cx="41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End configuration changes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8429" y="3095108"/>
            <a:ext cx="41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n  l   </a:t>
            </a:r>
            <a:r>
              <a:rPr lang="en-US" sz="2000" i="1" dirty="0" err="1" smtClean="0">
                <a:latin typeface="+mj-lt"/>
              </a:rPr>
              <a:t>occ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corrected configuration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7419" y="2814889"/>
            <a:ext cx="41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Maximum</a:t>
            </a:r>
            <a:r>
              <a:rPr lang="en-US" sz="2000" i="1" dirty="0" smtClean="0">
                <a:latin typeface="+mj-lt"/>
              </a:rPr>
              <a:t> n </a:t>
            </a:r>
            <a:r>
              <a:rPr lang="en-US" sz="2000" dirty="0" smtClean="0">
                <a:latin typeface="+mj-lt"/>
              </a:rPr>
              <a:t>for</a:t>
            </a:r>
            <a:r>
              <a:rPr lang="en-US" sz="2000" i="1" dirty="0" smtClean="0">
                <a:latin typeface="+mj-lt"/>
              </a:rPr>
              <a:t> l=1,2,3,4…..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2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333500"/>
            <a:ext cx="89439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4" y="0"/>
            <a:ext cx="9201150" cy="379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0" y="3813175"/>
            <a:ext cx="62198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5135"/>
            <a:ext cx="38640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output --</a:t>
            </a:r>
          </a:p>
          <a:p>
            <a:r>
              <a:rPr lang="en-US" sz="2400" dirty="0" smtClean="0">
                <a:latin typeface="+mj-lt"/>
              </a:rPr>
              <a:t>densitySC.GA: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wfnAE0: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63" y="1116132"/>
            <a:ext cx="5695950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11" y="4680188"/>
            <a:ext cx="693420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5088" y="432932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                    1s                 2s                  2p</a:t>
            </a:r>
          </a:p>
        </p:txBody>
      </p:sp>
    </p:spTree>
    <p:extLst>
      <p:ext uri="{BB962C8B-B14F-4D97-AF65-F5344CB8AC3E}">
        <p14:creationId xmlns:p14="http://schemas.microsoft.com/office/powerpoint/2010/main" val="31275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606" y="353961"/>
            <a:ext cx="717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Plotting results with </a:t>
            </a:r>
            <a:r>
              <a:rPr lang="en-US" sz="2400" dirty="0" err="1" smtClean="0">
                <a:latin typeface="+mj-lt"/>
              </a:rPr>
              <a:t>gnuplot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31" y="1622323"/>
            <a:ext cx="7532102" cy="33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4" y="767711"/>
            <a:ext cx="6719273" cy="4982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76981"/>
            <a:ext cx="8495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latin typeface="+mj-lt"/>
              </a:rPr>
              <a:t>plot [0:8] 'wfnAE0' u 1:2 w l, 'wfnAE0' u 1:3 w l, 'wfnAE0' u 1:4 w l,0</a:t>
            </a:r>
            <a:endParaRPr lang="en-US" sz="20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7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53" y="1154436"/>
            <a:ext cx="7045902" cy="5201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182" y="443345"/>
            <a:ext cx="879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 </a:t>
            </a:r>
            <a:r>
              <a:rPr lang="pl-PL" dirty="0">
                <a:latin typeface="+mj-lt"/>
              </a:rPr>
              <a:t>plot [0:8] 'densitySC.GA' u 1:2 w l, 'densitySC.GA' u 1:3 w l, 'densitySC.GA' u 1:4 w l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5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03" y="719751"/>
            <a:ext cx="7279698" cy="5418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9" y="6137564"/>
            <a:ext cx="220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i="1" dirty="0" smtClean="0">
                <a:latin typeface="+mj-lt"/>
              </a:rPr>
              <a:t>ohr)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401" y="2992158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rV</a:t>
            </a:r>
            <a:r>
              <a:rPr lang="en-US" sz="2400" i="1" dirty="0" smtClean="0">
                <a:latin typeface="+mj-lt"/>
              </a:rPr>
              <a:t>(r)  (Bohr * Ry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75164" y="3754582"/>
            <a:ext cx="1496291" cy="5126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65418" y="4114800"/>
            <a:ext cx="332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full potential for 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53491" y="2341418"/>
            <a:ext cx="858982" cy="581891"/>
          </a:xfrm>
          <a:prstGeom prst="straightConnector1">
            <a:avLst/>
          </a:prstGeom>
          <a:ln w="254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6436" y="2646218"/>
            <a:ext cx="342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Local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 C</a:t>
            </a:r>
          </a:p>
        </p:txBody>
      </p:sp>
    </p:spTree>
    <p:extLst>
      <p:ext uri="{BB962C8B-B14F-4D97-AF65-F5344CB8AC3E}">
        <p14:creationId xmlns:p14="http://schemas.microsoft.com/office/powerpoint/2010/main" val="35865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54182"/>
            <a:ext cx="782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Motivation/justification for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formalism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50" y="1524000"/>
            <a:ext cx="7055300" cy="31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46364"/>
            <a:ext cx="773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Projector Augmented Wave method – quick 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5384"/>
            <a:ext cx="8524718" cy="38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842"/>
            <a:ext cx="9199848" cy="52827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1062" y="5247414"/>
            <a:ext cx="8620657" cy="1931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8624" y="5865761"/>
            <a:ext cx="866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Take-home exam scheduled for the week of March 2</a:t>
            </a:r>
            <a:r>
              <a:rPr lang="en-US" sz="2400" baseline="30000" dirty="0" smtClean="0">
                <a:latin typeface="+mj-lt"/>
              </a:rPr>
              <a:t>nd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528" y="114459"/>
            <a:ext cx="781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PAW representation of Kohn-Sham orbitals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29" y="514544"/>
            <a:ext cx="80962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" y="1409019"/>
            <a:ext cx="8639175" cy="310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825" y="4208452"/>
            <a:ext cx="8440016" cy="4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the energy of the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29" y="4642214"/>
            <a:ext cx="6943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1673"/>
            <a:ext cx="913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atomic basis and projector functions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" y="683338"/>
            <a:ext cx="8824913" cy="57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" y="651403"/>
            <a:ext cx="8788718" cy="55551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Clever secret of PAW method; partitioning of </a:t>
            </a:r>
            <a:r>
              <a:rPr lang="en-US" sz="2400" dirty="0" err="1" smtClean="0">
                <a:latin typeface="+mj-lt"/>
              </a:rPr>
              <a:t>planewave</a:t>
            </a:r>
            <a:r>
              <a:rPr lang="en-US" sz="2400" dirty="0" smtClean="0">
                <a:latin typeface="+mj-lt"/>
              </a:rPr>
              <a:t> and one center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9057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164" y="332509"/>
            <a:ext cx="7855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comments on using the cluster</a:t>
            </a:r>
          </a:p>
          <a:p>
            <a:pPr lvl="1"/>
            <a:r>
              <a:rPr lang="en-US" sz="2400" dirty="0" smtClean="0">
                <a:latin typeface="+mj-lt"/>
              </a:rPr>
              <a:t>Necessary software on your laptop: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A terminal emulator.   For windows this means Virtual Box or Putty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If you use Putty, you will also need a graphics emulator such as </a:t>
            </a:r>
            <a:r>
              <a:rPr lang="en-US" sz="2400" dirty="0" err="1" smtClean="0">
                <a:latin typeface="+mj-lt"/>
              </a:rPr>
              <a:t>Xming</a:t>
            </a:r>
            <a:endParaRPr lang="en-US" sz="2400" dirty="0" smtClean="0">
              <a:latin typeface="+mj-lt"/>
            </a:endParaRPr>
          </a:p>
          <a:p>
            <a:pPr lvl="2"/>
            <a:endParaRPr lang="en-US" sz="2400" dirty="0">
              <a:latin typeface="+mj-lt"/>
            </a:endParaRPr>
          </a:p>
          <a:p>
            <a:pPr lvl="2"/>
            <a:r>
              <a:rPr lang="en-US" sz="2400" dirty="0">
                <a:latin typeface="+mj-lt"/>
                <a:hlinkClick r:id="rId2"/>
              </a:rPr>
              <a:t>http://sourceforge.net/projects/xming/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271" y="1487199"/>
            <a:ext cx="1546947" cy="13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7" y="497898"/>
            <a:ext cx="4256153" cy="282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69" y="253617"/>
            <a:ext cx="3795631" cy="3064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8" y="4129809"/>
            <a:ext cx="1707140" cy="198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092" y="4129809"/>
            <a:ext cx="425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When you run Putty to  access the cluster, </a:t>
            </a:r>
            <a:r>
              <a:rPr lang="en-US" sz="2400" dirty="0" err="1" smtClean="0">
                <a:latin typeface="+mj-lt"/>
              </a:rPr>
              <a:t>Xming</a:t>
            </a:r>
            <a:r>
              <a:rPr lang="en-US" sz="2400" dirty="0" smtClean="0">
                <a:latin typeface="+mj-lt"/>
              </a:rPr>
              <a:t> should be running in background.</a:t>
            </a:r>
          </a:p>
        </p:txBody>
      </p:sp>
    </p:spTree>
    <p:extLst>
      <p:ext uri="{BB962C8B-B14F-4D97-AF65-F5344CB8AC3E}">
        <p14:creationId xmlns:p14="http://schemas.microsoft.com/office/powerpoint/2010/main" val="34214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1270289"/>
            <a:ext cx="3968327" cy="3911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398" y="1177420"/>
            <a:ext cx="3998402" cy="40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720437"/>
            <a:ext cx="7578118" cy="4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9" y="637309"/>
            <a:ext cx="7346815" cy="43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49" y="436595"/>
            <a:ext cx="7723102" cy="59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"/>
            <a:ext cx="902208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this is the first time using the cluster – you may which to:</a:t>
            </a:r>
          </a:p>
          <a:p>
            <a:endParaRPr lang="en-US" sz="2400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 your home directory (/home/login)</a:t>
            </a:r>
          </a:p>
          <a:p>
            <a:pPr lvl="1"/>
            <a:r>
              <a:rPr lang="en-US" sz="2000" dirty="0" err="1" smtClean="0">
                <a:latin typeface="+mj-lt"/>
              </a:rPr>
              <a:t>cp</a:t>
            </a:r>
            <a:r>
              <a:rPr lang="en-US" sz="2000" dirty="0" smtClean="0">
                <a:latin typeface="+mj-lt"/>
              </a:rPr>
              <a:t> /</a:t>
            </a:r>
            <a:r>
              <a:rPr lang="en-US" sz="2000" dirty="0" smtClean="0">
                <a:latin typeface="+mj-lt"/>
              </a:rPr>
              <a:t>home/</a:t>
            </a:r>
            <a:r>
              <a:rPr lang="en-US" sz="2000" dirty="0" err="1" smtClean="0">
                <a:latin typeface="+mj-lt"/>
              </a:rPr>
              <a:t>natalie</a:t>
            </a:r>
            <a:r>
              <a:rPr lang="en-US" sz="2000" dirty="0" smtClean="0">
                <a:latin typeface="+mj-lt"/>
              </a:rPr>
              <a:t>/EL6/</a:t>
            </a:r>
            <a:r>
              <a:rPr lang="en-US" sz="2000" dirty="0" err="1" smtClean="0">
                <a:latin typeface="+mj-lt"/>
              </a:rPr>
              <a:t>Coursematerials</a:t>
            </a:r>
            <a:r>
              <a:rPr lang="en-US" sz="2000" dirty="0" smtClean="0">
                <a:latin typeface="+mj-lt"/>
              </a:rPr>
              <a:t>/s15phy752/setups</a:t>
            </a:r>
            <a:r>
              <a:rPr lang="en-US" sz="2000" dirty="0" smtClean="0">
                <a:latin typeface="+mj-lt"/>
              </a:rPr>
              <a:t>/.</a:t>
            </a:r>
            <a:r>
              <a:rPr lang="en-US" sz="2000" dirty="0" err="1" smtClean="0">
                <a:latin typeface="+mj-lt"/>
              </a:rPr>
              <a:t>tcshrc</a:t>
            </a:r>
            <a:r>
              <a:rPr lang="en-US" sz="2000" dirty="0" smtClean="0">
                <a:latin typeface="+mj-lt"/>
              </a:rPr>
              <a:t> 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source .</a:t>
            </a:r>
            <a:r>
              <a:rPr lang="en-US" sz="2000" dirty="0" err="1" smtClean="0">
                <a:latin typeface="+mj-lt"/>
              </a:rPr>
              <a:t>tcshrc</a:t>
            </a:r>
            <a:endParaRPr lang="en-US" sz="20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Course </a:t>
            </a:r>
            <a:r>
              <a:rPr lang="en-US" sz="2400" dirty="0" err="1" smtClean="0">
                <a:latin typeface="+mj-lt"/>
              </a:rPr>
              <a:t>datafiles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/</a:t>
            </a:r>
            <a:r>
              <a:rPr lang="en-US" sz="2400" dirty="0" smtClean="0">
                <a:latin typeface="+mj-lt"/>
              </a:rPr>
              <a:t>wfurc1/classes/phy752/login</a:t>
            </a:r>
          </a:p>
          <a:p>
            <a:pPr lvl="1"/>
            <a:endParaRPr lang="en-US" sz="2000" dirty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To do the </a:t>
            </a:r>
            <a:r>
              <a:rPr lang="en-US" sz="2400" dirty="0" err="1" smtClean="0">
                <a:latin typeface="+mj-lt"/>
              </a:rPr>
              <a:t>graphatom</a:t>
            </a:r>
            <a:r>
              <a:rPr lang="en-US" sz="2400" dirty="0" smtClean="0">
                <a:latin typeface="+mj-lt"/>
              </a:rPr>
              <a:t> homework, do the following:</a:t>
            </a: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cd 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 smtClean="0">
                <a:latin typeface="+mj-lt"/>
              </a:rPr>
              <a:t>wfurc1/classes/phy752/login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/</a:t>
            </a:r>
            <a:r>
              <a:rPr lang="en-US" sz="2400" dirty="0" smtClean="0">
                <a:latin typeface="+mj-lt"/>
              </a:rPr>
              <a:t>wfurc1/classes/phy752/</a:t>
            </a:r>
            <a:r>
              <a:rPr lang="en-US" sz="2400" dirty="0" err="1" smtClean="0">
                <a:latin typeface="+mj-lt"/>
              </a:rPr>
              <a:t>natalie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mkdir</a:t>
            </a:r>
            <a:r>
              <a:rPr lang="en-US" sz="2400" dirty="0" smtClean="0">
                <a:latin typeface="+mj-lt"/>
              </a:rPr>
              <a:t> 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/</a:t>
            </a:r>
            <a:r>
              <a:rPr lang="en-US" sz="2400" dirty="0" smtClean="0">
                <a:latin typeface="+mj-lt"/>
              </a:rPr>
              <a:t>wfurc1/classes/phy752/</a:t>
            </a:r>
            <a:r>
              <a:rPr lang="en-US" sz="2400" dirty="0" err="1" smtClean="0">
                <a:latin typeface="+mj-lt"/>
              </a:rPr>
              <a:t>natalie</a:t>
            </a:r>
            <a:r>
              <a:rPr lang="en-US" sz="2400" dirty="0" smtClean="0">
                <a:latin typeface="+mj-lt"/>
              </a:rPr>
              <a:t>: cd 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/</a:t>
            </a:r>
            <a:r>
              <a:rPr lang="en-US" sz="2400" dirty="0" smtClean="0"/>
              <a:t>wfurc1/classes/phy752/</a:t>
            </a:r>
            <a:r>
              <a:rPr lang="en-US" sz="2400" dirty="0" err="1" smtClean="0"/>
              <a:t>natalie</a:t>
            </a:r>
            <a:r>
              <a:rPr lang="en-US" sz="2400" dirty="0" smtClean="0"/>
              <a:t>/C: </a:t>
            </a:r>
            <a:r>
              <a:rPr lang="en-US" sz="2400" dirty="0" err="1" smtClean="0"/>
              <a:t>gedit</a:t>
            </a:r>
            <a:r>
              <a:rPr lang="en-US" sz="2400" dirty="0" smtClean="0"/>
              <a:t> C.in</a:t>
            </a:r>
            <a:r>
              <a:rPr lang="en-US" sz="2400" dirty="0"/>
              <a:t>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/wfurc1/classes/phy752/</a:t>
            </a:r>
            <a:r>
              <a:rPr lang="en-US" sz="2400" dirty="0" err="1" smtClean="0"/>
              <a:t>natalie</a:t>
            </a:r>
            <a:r>
              <a:rPr lang="en-US" sz="2400" dirty="0" smtClean="0"/>
              <a:t>/C</a:t>
            </a:r>
            <a:r>
              <a:rPr lang="en-US" sz="2400" dirty="0"/>
              <a:t>: </a:t>
            </a:r>
            <a:r>
              <a:rPr lang="en-US" sz="2400" dirty="0" smtClean="0"/>
              <a:t>\</a:t>
            </a:r>
          </a:p>
          <a:p>
            <a:r>
              <a:rPr lang="en-US" sz="2000" dirty="0"/>
              <a:t>~</a:t>
            </a:r>
            <a:r>
              <a:rPr lang="en-US" sz="2000" dirty="0" err="1"/>
              <a:t>natalie</a:t>
            </a:r>
            <a:r>
              <a:rPr lang="en-US" sz="2000" dirty="0"/>
              <a:t>/EL6/</a:t>
            </a:r>
            <a:r>
              <a:rPr lang="en-US" sz="2000" dirty="0" err="1"/>
              <a:t>Coursematerials</a:t>
            </a:r>
            <a:r>
              <a:rPr lang="en-US" sz="2000" dirty="0"/>
              <a:t>/s15phy752/</a:t>
            </a:r>
            <a:r>
              <a:rPr lang="en-US" sz="2000" dirty="0" err="1"/>
              <a:t>pgms</a:t>
            </a:r>
            <a:r>
              <a:rPr lang="en-US" sz="2000" dirty="0"/>
              <a:t>/</a:t>
            </a:r>
            <a:r>
              <a:rPr lang="en-US" sz="2000" dirty="0" err="1"/>
              <a:t>rungraphatom</a:t>
            </a:r>
            <a:r>
              <a:rPr lang="en-US" sz="2000" dirty="0"/>
              <a:t> &lt;C.in&gt;&amp;out&amp;</a:t>
            </a:r>
          </a:p>
          <a:p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26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21354</TotalTime>
  <Words>547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1186</cp:revision>
  <cp:lastPrinted>2015-02-20T17:06:55Z</cp:lastPrinted>
  <dcterms:created xsi:type="dcterms:W3CDTF">2012-01-10T18:32:24Z</dcterms:created>
  <dcterms:modified xsi:type="dcterms:W3CDTF">2015-02-20T17:10:23Z</dcterms:modified>
</cp:coreProperties>
</file>