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25" r:id="rId4"/>
    <p:sldId id="326" r:id="rId5"/>
    <p:sldId id="327" r:id="rId6"/>
    <p:sldId id="305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8" r:id="rId20"/>
    <p:sldId id="329" r:id="rId21"/>
    <p:sldId id="33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Transport phenomena –               Chap. 17 &amp; 18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Hall effect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folHlink"/>
                </a:solidFill>
              </a:rPr>
              <a:t>Magnetoresistance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Microscopic picture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68" y="5665694"/>
            <a:ext cx="859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Contains materials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lecture notes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43" y="82968"/>
            <a:ext cx="895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Responses involving thermal and electrical </a:t>
            </a:r>
            <a:r>
              <a:rPr lang="en-US" sz="2400" dirty="0" smtClean="0"/>
              <a:t>gradients –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28" y="1134737"/>
            <a:ext cx="541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67" y="713106"/>
            <a:ext cx="6486525" cy="1304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080" y="2754217"/>
            <a:ext cx="308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520" y="2266936"/>
            <a:ext cx="3858486" cy="408190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34751"/>
              </p:ext>
            </p:extLst>
          </p:nvPr>
        </p:nvGraphicFramePr>
        <p:xfrm>
          <a:off x="6534092" y="4750634"/>
          <a:ext cx="2019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5" imgW="2019240" imgH="1002960" progId="Equation.DSMT4">
                  <p:embed/>
                </p:oleObj>
              </mc:Choice>
              <mc:Fallback>
                <p:oleObj name="Equation" r:id="rId5" imgW="2019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092" y="4750634"/>
                        <a:ext cx="2019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10" y="4606327"/>
            <a:ext cx="4953000" cy="2333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37" y="308472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Thermal conductivity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358" y="786802"/>
            <a:ext cx="5381625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3377602"/>
            <a:ext cx="3143250" cy="1228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28" y="3197949"/>
            <a:ext cx="816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the case where there is heat flow but no current: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43529"/>
              </p:ext>
            </p:extLst>
          </p:nvPr>
        </p:nvGraphicFramePr>
        <p:xfrm>
          <a:off x="952500" y="3655042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6" imgW="507960" imgH="304560" progId="Equation.DSMT4">
                  <p:embed/>
                </p:oleObj>
              </mc:Choice>
              <mc:Fallback>
                <p:oleObj name="Equation" r:id="rId6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00" y="3655042"/>
                        <a:ext cx="1143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3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37" y="308472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Thermal conductivity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28065"/>
            <a:ext cx="7734300" cy="3562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0720" y="1782068"/>
            <a:ext cx="721360" cy="4836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8383022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550"/>
            <a:ext cx="8178302" cy="3243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</p:spTree>
    <p:extLst>
      <p:ext uri="{BB962C8B-B14F-4D97-AF65-F5344CB8AC3E}">
        <p14:creationId xmlns:p14="http://schemas.microsoft.com/office/powerpoint/2010/main" val="1590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8" y="666228"/>
            <a:ext cx="7230744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4071486"/>
            <a:ext cx="5414963" cy="22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192" b="14432"/>
          <a:stretch/>
        </p:blipFill>
        <p:spPr>
          <a:xfrm>
            <a:off x="956628" y="666229"/>
            <a:ext cx="4758372" cy="287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" y="3595688"/>
            <a:ext cx="3324225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503" y="3595688"/>
            <a:ext cx="321945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4710113"/>
            <a:ext cx="3714750" cy="1323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2350" y="51895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15755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108720"/>
            <a:ext cx="233362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3632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Hall coefficient: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11124"/>
              </p:ext>
            </p:extLst>
          </p:nvPr>
        </p:nvGraphicFramePr>
        <p:xfrm>
          <a:off x="1276350" y="3009864"/>
          <a:ext cx="5580394" cy="220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4" imgW="3174840" imgH="1257120" progId="Equation.DSMT4">
                  <p:embed/>
                </p:oleObj>
              </mc:Choice>
              <mc:Fallback>
                <p:oleObj name="Equation" r:id="rId4" imgW="317484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50" y="3009864"/>
                        <a:ext cx="5580394" cy="220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6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68490"/>
            <a:ext cx="84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models of conduction    (Chap. 18 of </a:t>
            </a:r>
            <a:r>
              <a:rPr lang="en-US" sz="2400" dirty="0" err="1" smtClean="0">
                <a:latin typeface="+mj-lt"/>
              </a:rPr>
              <a:t>Marder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29" y="1449861"/>
            <a:ext cx="6257925" cy="122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63" y="988196"/>
            <a:ext cx="821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of electron scattering event </a:t>
            </a:r>
            <a:r>
              <a:rPr lang="en-US" sz="2400" i="1" dirty="0" smtClean="0">
                <a:latin typeface="+mj-lt"/>
              </a:rPr>
              <a:t>k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 k’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76215" y="2374710"/>
            <a:ext cx="928048" cy="105429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4263" y="2156346"/>
            <a:ext cx="354841" cy="127265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61565" y="3429000"/>
            <a:ext cx="305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distribution functions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67103" y="2063084"/>
            <a:ext cx="93255" cy="182758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3890665"/>
            <a:ext cx="293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transition probability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8" y="4400310"/>
            <a:ext cx="8369702" cy="12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1" y="1027065"/>
            <a:ext cx="8770917" cy="50871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1900" y="1625246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68490"/>
            <a:ext cx="84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models of conduction  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5" y="1518172"/>
            <a:ext cx="8696325" cy="264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34" y="996287"/>
            <a:ext cx="818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Estimate transition rate using Fermi Golden rule: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73373" y="2519865"/>
            <a:ext cx="46627" cy="50051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87655" y="2965793"/>
            <a:ext cx="215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scattering potential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54388" y="3429000"/>
            <a:ext cx="518615" cy="79734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7284" y="4449170"/>
            <a:ext cx="34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Number of scatters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99" y="5060513"/>
            <a:ext cx="737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02" y="5443727"/>
            <a:ext cx="26384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72" y="4380505"/>
            <a:ext cx="3914983" cy="21584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68490"/>
            <a:ext cx="849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models of conduction    -- continued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068" y="1160060"/>
            <a:ext cx="6475863" cy="343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104" y="982639"/>
            <a:ext cx="825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Approximate evaluation of integral:</a:t>
            </a:r>
          </a:p>
        </p:txBody>
      </p:sp>
    </p:spTree>
    <p:extLst>
      <p:ext uri="{BB962C8B-B14F-4D97-AF65-F5344CB8AC3E}">
        <p14:creationId xmlns:p14="http://schemas.microsoft.com/office/powerpoint/2010/main" val="40112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1" y="609600"/>
            <a:ext cx="8039738" cy="54244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8800" y="2133600"/>
            <a:ext cx="2743200" cy="20574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03350"/>
            <a:ext cx="7943850" cy="61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3899"/>
            <a:ext cx="763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Transport theory in the relaxation time approximation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1382"/>
            <a:ext cx="5876925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736" y="84528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Boltzmann’s equation: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215" y="2805649"/>
            <a:ext cx="68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Relaxation time approximation to collision term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32" y="3284367"/>
            <a:ext cx="4533900" cy="16859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729432" y="3876349"/>
            <a:ext cx="522383" cy="381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12478" y="3603014"/>
            <a:ext cx="178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Fermi-Dirac distribution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931" y="4633855"/>
            <a:ext cx="37052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71" y="1215172"/>
            <a:ext cx="8675324" cy="1278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671" y="1499351"/>
            <a:ext cx="8778329" cy="99468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13899"/>
            <a:ext cx="763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Transport theory in the relaxation time 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71" y="895596"/>
            <a:ext cx="634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solution to linear order: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671" y="2961564"/>
            <a:ext cx="735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Estimation of resulting current: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39" y="3826955"/>
            <a:ext cx="48672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928" y="308472"/>
            <a:ext cx="698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Calculation of response coefficients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28" y="962025"/>
            <a:ext cx="314325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44" y="2092147"/>
            <a:ext cx="6998456" cy="1336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36" y="2060154"/>
            <a:ext cx="540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form of response </a:t>
            </a:r>
            <a:r>
              <a:rPr lang="en-US" sz="2400" dirty="0" err="1" smtClean="0">
                <a:latin typeface="+mj-lt"/>
              </a:rPr>
              <a:t>coeffients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62" y="4151822"/>
            <a:ext cx="7591425" cy="1685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955" y="3528392"/>
            <a:ext cx="53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38626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407624"/>
            <a:ext cx="8091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Responses involving thermal and electrical gradients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Electrochemical force: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Electrochemical flux:  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Thermal force: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Thermal flux: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051" y="845889"/>
            <a:ext cx="2495550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769" y="3139130"/>
            <a:ext cx="136207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051" y="2148415"/>
            <a:ext cx="5088909" cy="72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616193"/>
            <a:ext cx="6194177" cy="7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643" y="82968"/>
            <a:ext cx="895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Responses involving thermal and electrical </a:t>
            </a:r>
            <a:r>
              <a:rPr lang="en-US" sz="2400" dirty="0" smtClean="0"/>
              <a:t>gradients – continued</a:t>
            </a:r>
          </a:p>
          <a:p>
            <a:endParaRPr lang="en-US" sz="2400" dirty="0"/>
          </a:p>
          <a:p>
            <a:r>
              <a:rPr lang="en-US" sz="2400" dirty="0" smtClean="0"/>
              <a:t>   Linear coefficients: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58" y="786802"/>
            <a:ext cx="53816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96" y="3342638"/>
            <a:ext cx="654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these can be calculated from: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1" y="3737010"/>
            <a:ext cx="8429625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161" y="4670620"/>
            <a:ext cx="6600825" cy="120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643" y="5124981"/>
            <a:ext cx="12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40097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24264</TotalTime>
  <Words>449</Words>
  <Application>Microsoft Office PowerPoint</Application>
  <PresentationFormat>On-screen Show (4:3)</PresentationFormat>
  <Paragraphs>128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1393</cp:revision>
  <cp:lastPrinted>2015-03-25T14:46:13Z</cp:lastPrinted>
  <dcterms:created xsi:type="dcterms:W3CDTF">2012-01-10T18:32:24Z</dcterms:created>
  <dcterms:modified xsi:type="dcterms:W3CDTF">2015-03-25T16:34:30Z</dcterms:modified>
</cp:coreProperties>
</file>