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C86C8"/>
    <a:srgbClr val="00CC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Chap. 20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Models of dielectric response of materials</a:t>
            </a:r>
          </a:p>
          <a:p>
            <a:pPr marL="971550" lvl="3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90499"/>
            <a:ext cx="785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of the lecture materials are from slides prepared by </a:t>
            </a:r>
            <a:r>
              <a:rPr lang="en-US" sz="2400" dirty="0" err="1" smtClean="0">
                <a:latin typeface="+mj-lt"/>
              </a:rPr>
              <a:t>Marder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800" y="4445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and imaginary parts of refractive index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63625"/>
            <a:ext cx="4076700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00" y="2527300"/>
            <a:ext cx="57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Absorption coefficient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5" y="2988965"/>
            <a:ext cx="2647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09" y="452289"/>
            <a:ext cx="6058181" cy="61039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with bound oscillators</a:t>
            </a:r>
          </a:p>
        </p:txBody>
      </p:sp>
    </p:spTree>
    <p:extLst>
      <p:ext uri="{BB962C8B-B14F-4D97-AF65-F5344CB8AC3E}">
        <p14:creationId xmlns:p14="http://schemas.microsoft.com/office/powerpoint/2010/main" val="12129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63" y="3179316"/>
            <a:ext cx="4516438" cy="3359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746125"/>
            <a:ext cx="7581900" cy="2495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00" y="1524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and imaginary parts of dielectric function for </a:t>
            </a:r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1557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100" y="469900"/>
            <a:ext cx="645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properties  of dielectric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052512"/>
            <a:ext cx="56007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50" y="2463800"/>
            <a:ext cx="6670699" cy="293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5" y="474662"/>
            <a:ext cx="50863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44500"/>
            <a:ext cx="835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principle parts integral over negative and positive frequencies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275497"/>
            <a:ext cx="7038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55600"/>
            <a:ext cx="679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positive frequencies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817265"/>
            <a:ext cx="6838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5600"/>
            <a:ext cx="75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reflectivity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42950"/>
            <a:ext cx="82772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7" y="933153"/>
            <a:ext cx="8349846" cy="52964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7077" y="2819400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426297" cy="5410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0" y="2438400"/>
            <a:ext cx="2971800" cy="25908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8100"/>
            <a:ext cx="6962775" cy="62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52" y="1058695"/>
            <a:ext cx="5753100" cy="5410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386" y="340242"/>
            <a:ext cx="88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for unbound electrons in presence of electric field</a:t>
            </a:r>
          </a:p>
          <a:p>
            <a:r>
              <a:rPr lang="en-US" sz="2400" dirty="0" smtClean="0">
                <a:latin typeface="+mj-lt"/>
              </a:rPr>
              <a:t>having pure time harmonic frequency </a:t>
            </a:r>
            <a:r>
              <a:rPr lang="en-US" sz="2400" dirty="0" smtClean="0">
                <a:latin typeface="Symbol" panose="05050102010706020507" pitchFamily="18" charset="2"/>
              </a:rPr>
              <a:t>w: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2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341671"/>
            <a:ext cx="5357813" cy="60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250" y="304800"/>
            <a:ext cx="84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Maxwell’s equations including “internal” charges and currents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77" y="1077912"/>
            <a:ext cx="6548046" cy="52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89194"/>
            <a:ext cx="69342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753865"/>
            <a:ext cx="7448550" cy="2057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14377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Maxwell’s equations including both internal and “external”   charges and currents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" y="2336785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current, conductivity and electric field: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789094"/>
            <a:ext cx="6515100" cy="80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511098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Fourier space:</a:t>
            </a:r>
          </a:p>
        </p:txBody>
      </p:sp>
    </p:spTree>
    <p:extLst>
      <p:ext uri="{BB962C8B-B14F-4D97-AF65-F5344CB8AC3E}">
        <p14:creationId xmlns:p14="http://schemas.microsoft.com/office/powerpoint/2010/main" val="1611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393700"/>
            <a:ext cx="680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within media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076325"/>
            <a:ext cx="7915275" cy="470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300" y="3568700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mode:</a:t>
            </a:r>
          </a:p>
        </p:txBody>
      </p:sp>
    </p:spTree>
    <p:extLst>
      <p:ext uri="{BB962C8B-B14F-4D97-AF65-F5344CB8AC3E}">
        <p14:creationId xmlns:p14="http://schemas.microsoft.com/office/powerpoint/2010/main" val="39641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25760</TotalTime>
  <Words>300</Words>
  <Application>Microsoft Office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1473</cp:revision>
  <cp:lastPrinted>2015-04-01T05:07:58Z</cp:lastPrinted>
  <dcterms:created xsi:type="dcterms:W3CDTF">2012-01-10T18:32:24Z</dcterms:created>
  <dcterms:modified xsi:type="dcterms:W3CDTF">2015-04-01T23:18:36Z</dcterms:modified>
</cp:coreProperties>
</file>