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304" r:id="rId3"/>
    <p:sldId id="300" r:id="rId4"/>
    <p:sldId id="313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37" d="100"/>
          <a:sy n="37" d="100"/>
        </p:scale>
        <p:origin x="107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</a:t>
            </a:r>
            <a:r>
              <a:rPr lang="en-US" sz="3200" b="1" dirty="0" smtClean="0"/>
              <a:t>Solid State Physics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11-11:50 </a:t>
            </a:r>
            <a:r>
              <a:rPr lang="en-US" sz="3200" b="1" dirty="0" smtClean="0"/>
              <a:t>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1 &amp; 2 in MPM;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Continued brief introduction to group theory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Group multiplication tables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Representations of groups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The “great”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703397"/>
              </p:ext>
            </p:extLst>
          </p:nvPr>
        </p:nvGraphicFramePr>
        <p:xfrm>
          <a:off x="349096" y="1785722"/>
          <a:ext cx="8261504" cy="286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6781680" imgH="2349360" progId="Equation.DSMT4">
                  <p:embed/>
                </p:oleObj>
              </mc:Choice>
              <mc:Fallback>
                <p:oleObj name="Equation" r:id="rId3" imgW="6781680" imgH="234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096" y="1785722"/>
                        <a:ext cx="8261504" cy="2862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3728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about 3 or 4 dimensional representations for this group?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52535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only “irreducible” representations for this group are 2 one-dimensional and 1 two-dimensional</a:t>
            </a:r>
          </a:p>
        </p:txBody>
      </p:sp>
    </p:spTree>
    <p:extLst>
      <p:ext uri="{BB962C8B-B14F-4D97-AF65-F5344CB8AC3E}">
        <p14:creationId xmlns:p14="http://schemas.microsoft.com/office/powerpoint/2010/main" val="22733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representation matrices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063810"/>
              </p:ext>
            </p:extLst>
          </p:nvPr>
        </p:nvGraphicFramePr>
        <p:xfrm>
          <a:off x="908076" y="740420"/>
          <a:ext cx="5111724" cy="278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" imgW="4431960" imgH="2412720" progId="Equation.DSMT4">
                  <p:embed/>
                </p:oleObj>
              </mc:Choice>
              <mc:Fallback>
                <p:oleObj name="Equation" r:id="rId3" imgW="443196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76" y="740420"/>
                        <a:ext cx="5111724" cy="278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8076" y="3573462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Typically, unitary matrices are chosen for representations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 representations are reduced to block diagonal form and the irreducible blocks are considered in the representation theory</a:t>
            </a:r>
          </a:p>
        </p:txBody>
      </p:sp>
    </p:spTree>
    <p:extLst>
      <p:ext uri="{BB962C8B-B14F-4D97-AF65-F5344CB8AC3E}">
        <p14:creationId xmlns:p14="http://schemas.microsoft.com/office/powerpoint/2010/main" val="32227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38770"/>
              </p:ext>
            </p:extLst>
          </p:nvPr>
        </p:nvGraphicFramePr>
        <p:xfrm>
          <a:off x="876300" y="10969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0969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8528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28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674342"/>
              </p:ext>
            </p:extLst>
          </p:nvPr>
        </p:nvGraphicFramePr>
        <p:xfrm>
          <a:off x="1320546" y="10668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0546" y="1066800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963742"/>
              </p:ext>
            </p:extLst>
          </p:nvPr>
        </p:nvGraphicFramePr>
        <p:xfrm>
          <a:off x="1905000" y="2812106"/>
          <a:ext cx="3807736" cy="168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5" imgW="1866600" imgH="825480" progId="Equation.DSMT4">
                  <p:embed/>
                </p:oleObj>
              </mc:Choice>
              <mc:Fallback>
                <p:oleObj name="Equation" r:id="rId5" imgW="18666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2812106"/>
                        <a:ext cx="3807736" cy="1683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analysis in terms of the “characters” of the 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524542"/>
              </p:ext>
            </p:extLst>
          </p:nvPr>
        </p:nvGraphicFramePr>
        <p:xfrm>
          <a:off x="1981200" y="1288197"/>
          <a:ext cx="3043236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" imgW="1803240" imgH="685800" progId="Equation.DSMT4">
                  <p:embed/>
                </p:oleObj>
              </mc:Choice>
              <mc:Fallback>
                <p:oleObj name="Equation" r:id="rId3" imgW="1803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288197"/>
                        <a:ext cx="3043236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58408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34837"/>
              </p:ext>
            </p:extLst>
          </p:nvPr>
        </p:nvGraphicFramePr>
        <p:xfrm>
          <a:off x="2139950" y="3226247"/>
          <a:ext cx="44831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5" imgW="2197080" imgH="558720" progId="Equation.DSMT4">
                  <p:embed/>
                </p:oleObj>
              </mc:Choice>
              <mc:Fallback>
                <p:oleObj name="Equation" r:id="rId5" imgW="21970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9950" y="3226247"/>
                        <a:ext cx="4483100" cy="1139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5105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all members of a class have the same</a:t>
            </a:r>
          </a:p>
          <a:p>
            <a:r>
              <a:rPr lang="en-US" sz="2400" dirty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haracter for any given representation </a:t>
            </a:r>
            <a:r>
              <a:rPr lang="en-US" sz="2400" i="1" dirty="0" err="1" smtClean="0">
                <a:latin typeface="+mj-lt"/>
              </a:rPr>
              <a:t>i</a:t>
            </a:r>
            <a:r>
              <a:rPr lang="en-US" sz="2400" i="1" dirty="0" smtClean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05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85" y="685800"/>
            <a:ext cx="8871429" cy="49482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4260" y="5257800"/>
            <a:ext cx="8610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8562580" cy="57531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800" y="2438400"/>
            <a:ext cx="7467600" cy="1524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5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5428" y="0"/>
            <a:ext cx="6570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Short digression on abstract group theory</a:t>
            </a:r>
          </a:p>
          <a:p>
            <a:pPr lvl="1"/>
            <a:r>
              <a:rPr lang="en-US" sz="2400" b="1" dirty="0" smtClean="0">
                <a:latin typeface="+mj-lt"/>
              </a:rPr>
              <a:t>     </a:t>
            </a:r>
            <a:r>
              <a:rPr lang="en-US" sz="2400" dirty="0" smtClean="0">
                <a:latin typeface="+mj-lt"/>
              </a:rPr>
              <a:t>What is group theory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53027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152400" y="11430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51" y="581135"/>
            <a:ext cx="36195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2900" y="152400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on group properties: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Closed; multiplication table uniquely generates group members.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Unit element included.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Each element has inverse.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Multiplication process is associative.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304800" y="152400"/>
            <a:ext cx="3733800" cy="3314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14400" y="3482876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Definitions</a:t>
            </a:r>
            <a:endParaRPr lang="en-US" sz="2400" dirty="0">
              <a:latin typeface="+mj-lt"/>
            </a:endParaRPr>
          </a:p>
          <a:p>
            <a:pPr lvl="1"/>
            <a:r>
              <a:rPr lang="en-US" sz="2400" b="1" dirty="0" smtClean="0">
                <a:latin typeface="+mj-lt"/>
              </a:rPr>
              <a:t>Subgroup</a:t>
            </a:r>
            <a:r>
              <a:rPr lang="en-US" sz="2400" dirty="0" smtClean="0">
                <a:latin typeface="+mj-lt"/>
              </a:rPr>
              <a:t>: members of larger group which have the property of a group</a:t>
            </a:r>
          </a:p>
          <a:p>
            <a:pPr lvl="1"/>
            <a:r>
              <a:rPr lang="en-US" sz="2400" b="1" dirty="0" smtClean="0">
                <a:latin typeface="+mj-lt"/>
              </a:rPr>
              <a:t>Class: </a:t>
            </a:r>
            <a:r>
              <a:rPr lang="en-US" sz="2400" dirty="0" smtClean="0">
                <a:latin typeface="+mj-lt"/>
              </a:rPr>
              <a:t>members of a group which are generated by the construction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167409"/>
              </p:ext>
            </p:extLst>
          </p:nvPr>
        </p:nvGraphicFramePr>
        <p:xfrm>
          <a:off x="1676400" y="5365044"/>
          <a:ext cx="6781800" cy="502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4" imgW="4457520" imgH="330120" progId="Equation.DSMT4">
                  <p:embed/>
                </p:oleObj>
              </mc:Choice>
              <mc:Fallback>
                <p:oleObj name="Equation" r:id="rId4" imgW="44575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5365044"/>
                        <a:ext cx="6781800" cy="502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11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theory – some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The elements of the group may be abstract; in general, we will use them to describe symmetry properties of our 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743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0489"/>
              </p:ext>
            </p:extLst>
          </p:nvPr>
        </p:nvGraphicFramePr>
        <p:xfrm>
          <a:off x="627063" y="33734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33734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29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464389" y="5334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53949"/>
              </p:ext>
            </p:extLst>
          </p:nvPr>
        </p:nvGraphicFramePr>
        <p:xfrm>
          <a:off x="127000" y="4031554"/>
          <a:ext cx="8255000" cy="832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4" imgW="6426000" imgH="647640" progId="Equation.DSMT4">
                  <p:embed/>
                </p:oleObj>
              </mc:Choice>
              <mc:Fallback>
                <p:oleObj name="Equation" r:id="rId4" imgW="6426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0" y="4031554"/>
                        <a:ext cx="8255000" cy="832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4280"/>
              </p:ext>
            </p:extLst>
          </p:nvPr>
        </p:nvGraphicFramePr>
        <p:xfrm>
          <a:off x="685800" y="4929188"/>
          <a:ext cx="56388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6" imgW="3974760" imgH="1015920" progId="Equation.DSMT4">
                  <p:embed/>
                </p:oleObj>
              </mc:Choice>
              <mc:Fallback>
                <p:oleObj name="Equation" r:id="rId6" imgW="39747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00" y="4929188"/>
                        <a:ext cx="5638800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8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228600" y="695506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11789"/>
              </p:ext>
            </p:extLst>
          </p:nvPr>
        </p:nvGraphicFramePr>
        <p:xfrm>
          <a:off x="3917950" y="914400"/>
          <a:ext cx="5265738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4" imgW="4051080" imgH="2705040" progId="Equation.DSMT4">
                  <p:embed/>
                </p:oleObj>
              </mc:Choice>
              <mc:Fallback>
                <p:oleObj name="Equation" r:id="rId4" imgW="405108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7950" y="914400"/>
                        <a:ext cx="5265738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55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12357</TotalTime>
  <Words>374</Words>
  <Application>Microsoft Office PowerPoint</Application>
  <PresentationFormat>On-screen Show (4:3)</PresentationFormat>
  <Paragraphs>80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707</cp:revision>
  <cp:lastPrinted>2015-01-10T08:33:40Z</cp:lastPrinted>
  <dcterms:created xsi:type="dcterms:W3CDTF">2012-01-10T18:32:24Z</dcterms:created>
  <dcterms:modified xsi:type="dcterms:W3CDTF">2015-01-21T17:13:20Z</dcterms:modified>
</cp:coreProperties>
</file>