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299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  <a:srgbClr val="EC86C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5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2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568" y="489285"/>
            <a:ext cx="86386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The Hubbard model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Motivation for the model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Solution for a 2 site system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folHlink"/>
                </a:solidFill>
              </a:rPr>
              <a:t>Hartree-Fock</a:t>
            </a:r>
            <a:r>
              <a:rPr lang="en-US" sz="3200" b="1" dirty="0" smtClean="0">
                <a:solidFill>
                  <a:schemeClr val="folHlink"/>
                </a:solidFill>
              </a:rPr>
              <a:t> approximation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Comparison with exact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216" y="457200"/>
            <a:ext cx="543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of the Hubbard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50367"/>
              </p:ext>
            </p:extLst>
          </p:nvPr>
        </p:nvGraphicFramePr>
        <p:xfrm>
          <a:off x="6657253" y="2761487"/>
          <a:ext cx="2029547" cy="1863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2641320" imgH="2425680" progId="Equation.DSMT4">
                  <p:embed/>
                </p:oleObj>
              </mc:Choice>
              <mc:Fallback>
                <p:oleObj name="Equation" r:id="rId3" imgW="2641320" imgH="242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7253" y="2761487"/>
                        <a:ext cx="2029547" cy="1863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216" y="2369602"/>
            <a:ext cx="6019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8656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Two-site Hubbard model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450953"/>
              </p:ext>
            </p:extLst>
          </p:nvPr>
        </p:nvGraphicFramePr>
        <p:xfrm>
          <a:off x="319742" y="839406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742" y="839406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999" y="1865127"/>
            <a:ext cx="815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Ground state of the two-site Hubbard model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51695"/>
              </p:ext>
            </p:extLst>
          </p:nvPr>
        </p:nvGraphicFramePr>
        <p:xfrm>
          <a:off x="449579" y="2477520"/>
          <a:ext cx="2476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5" imgW="2476440" imgH="850680" progId="Equation.DSMT4">
                  <p:embed/>
                </p:oleObj>
              </mc:Choice>
              <mc:Fallback>
                <p:oleObj name="Equation" r:id="rId5" imgW="24764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579" y="2477520"/>
                        <a:ext cx="24765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33957"/>
              </p:ext>
            </p:extLst>
          </p:nvPr>
        </p:nvGraphicFramePr>
        <p:xfrm>
          <a:off x="3622992" y="2621933"/>
          <a:ext cx="4318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7" imgW="4317840" imgH="850680" progId="Equation.DSMT4">
                  <p:embed/>
                </p:oleObj>
              </mc:Choice>
              <mc:Fallback>
                <p:oleObj name="Equation" r:id="rId7" imgW="43178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2992" y="2621933"/>
                        <a:ext cx="4318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9742" y="3537141"/>
            <a:ext cx="6335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Single particle limit  (</a:t>
            </a:r>
            <a:r>
              <a:rPr lang="en-US" sz="2400" i="1" dirty="0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0)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200056"/>
              </p:ext>
            </p:extLst>
          </p:nvPr>
        </p:nvGraphicFramePr>
        <p:xfrm>
          <a:off x="900429" y="4072937"/>
          <a:ext cx="787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9" imgW="787320" imgH="291960" progId="Equation.DSMT4">
                  <p:embed/>
                </p:oleObj>
              </mc:Choice>
              <mc:Fallback>
                <p:oleObj name="Equation" r:id="rId9" imgW="787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0429" y="4072937"/>
                        <a:ext cx="7874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395311"/>
              </p:ext>
            </p:extLst>
          </p:nvPr>
        </p:nvGraphicFramePr>
        <p:xfrm>
          <a:off x="2590800" y="3909077"/>
          <a:ext cx="264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11" imgW="2641320" imgH="596880" progId="Equation.DSMT4">
                  <p:embed/>
                </p:oleObj>
              </mc:Choice>
              <mc:Fallback>
                <p:oleObj name="Equation" r:id="rId11" imgW="26413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90800" y="3909077"/>
                        <a:ext cx="26416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79781"/>
              </p:ext>
            </p:extLst>
          </p:nvPr>
        </p:nvGraphicFramePr>
        <p:xfrm>
          <a:off x="574675" y="4702175"/>
          <a:ext cx="41275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13" imgW="3606480" imgH="1002960" progId="Equation.DSMT4">
                  <p:embed/>
                </p:oleObj>
              </mc:Choice>
              <mc:Fallback>
                <p:oleObj name="Equation" r:id="rId13" imgW="36064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4675" y="4702175"/>
                        <a:ext cx="412750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4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572" y="942784"/>
            <a:ext cx="8194842" cy="514711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2432" y="4103538"/>
            <a:ext cx="8115121" cy="18990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31" y="244411"/>
            <a:ext cx="8559737" cy="611193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27668" y="2029968"/>
            <a:ext cx="3124200" cy="2121408"/>
          </a:xfrm>
          <a:prstGeom prst="ellipse">
            <a:avLst/>
          </a:prstGeom>
          <a:noFill/>
          <a:ln w="53975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2625661"/>
            <a:ext cx="6638925" cy="3876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1801"/>
            <a:ext cx="6620256" cy="314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187" y="1220533"/>
            <a:ext cx="7231871" cy="2208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896" y="402336"/>
            <a:ext cx="709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Hubbard Hamiltonian: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3127248"/>
            <a:ext cx="247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single particle contribution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1794" y="3095244"/>
            <a:ext cx="247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 particle contribution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061428"/>
              </p:ext>
            </p:extLst>
          </p:nvPr>
        </p:nvGraphicFramePr>
        <p:xfrm>
          <a:off x="1524000" y="4181524"/>
          <a:ext cx="3221228" cy="1951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4" imgW="1739880" imgH="1054080" progId="Equation.DSMT4">
                  <p:embed/>
                </p:oleObj>
              </mc:Choice>
              <mc:Fallback>
                <p:oleObj name="Equation" r:id="rId4" imgW="17398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181524"/>
                        <a:ext cx="3221228" cy="1951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9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53312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19528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85744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51960" y="89611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1168" y="2231136"/>
            <a:ext cx="663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 =              1         2         3         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168" y="2817167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Possible configurations of a single site</a:t>
            </a:r>
          </a:p>
        </p:txBody>
      </p:sp>
      <p:sp>
        <p:nvSpPr>
          <p:cNvPr id="11" name="Oval 10"/>
          <p:cNvSpPr/>
          <p:nvPr/>
        </p:nvSpPr>
        <p:spPr>
          <a:xfrm>
            <a:off x="810768" y="3403198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0768" y="4423315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10768" y="54567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48392"/>
              </p:ext>
            </p:extLst>
          </p:nvPr>
        </p:nvGraphicFramePr>
        <p:xfrm>
          <a:off x="2137664" y="3458920"/>
          <a:ext cx="639064" cy="78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3" imgW="279360" imgH="342720" progId="Equation.DSMT4">
                  <p:embed/>
                </p:oleObj>
              </mc:Choice>
              <mc:Fallback>
                <p:oleObj name="Equation" r:id="rId3" imgW="2793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7664" y="3458920"/>
                        <a:ext cx="639064" cy="784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750018"/>
              </p:ext>
            </p:extLst>
          </p:nvPr>
        </p:nvGraphicFramePr>
        <p:xfrm>
          <a:off x="1882775" y="4456113"/>
          <a:ext cx="11620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5" imgW="507960" imgH="355320" progId="Equation.DSMT4">
                  <p:embed/>
                </p:oleObj>
              </mc:Choice>
              <mc:Fallback>
                <p:oleObj name="Equation" r:id="rId5" imgW="507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2775" y="4456113"/>
                        <a:ext cx="1162050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491993"/>
              </p:ext>
            </p:extLst>
          </p:nvPr>
        </p:nvGraphicFramePr>
        <p:xfrm>
          <a:off x="1741488" y="5487988"/>
          <a:ext cx="15684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7" imgW="685800" imgH="355320" progId="Equation.DSMT4">
                  <p:embed/>
                </p:oleObj>
              </mc:Choice>
              <mc:Fallback>
                <p:oleObj name="Equation" r:id="rId7" imgW="685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41488" y="5487988"/>
                        <a:ext cx="1568450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343217"/>
              </p:ext>
            </p:extLst>
          </p:nvPr>
        </p:nvGraphicFramePr>
        <p:xfrm>
          <a:off x="1062736" y="4590287"/>
          <a:ext cx="399386" cy="627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9" imgW="177480" imgH="279360" progId="Equation.DSMT4">
                  <p:embed/>
                </p:oleObj>
              </mc:Choice>
              <mc:Fallback>
                <p:oleObj name="Equation" r:id="rId9" imgW="177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2736" y="4590287"/>
                        <a:ext cx="399386" cy="627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200591"/>
              </p:ext>
            </p:extLst>
          </p:nvPr>
        </p:nvGraphicFramePr>
        <p:xfrm>
          <a:off x="932053" y="5584698"/>
          <a:ext cx="7112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11" imgW="317160" imgH="279360" progId="Equation.DSMT4">
                  <p:embed/>
                </p:oleObj>
              </mc:Choice>
              <mc:Fallback>
                <p:oleObj name="Equation" r:id="rId11" imgW="317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2053" y="5584698"/>
                        <a:ext cx="711200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2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64" y="818197"/>
            <a:ext cx="7231871" cy="2208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608" y="310896"/>
            <a:ext cx="678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Hubbard model -- continued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5295" y="2816352"/>
            <a:ext cx="6962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 </a:t>
            </a:r>
            <a:r>
              <a:rPr lang="en-US" sz="2400" dirty="0" smtClean="0">
                <a:latin typeface="+mj-lt"/>
              </a:rPr>
              <a:t>represents electron “hopping” between sites, preserving spin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6527" y="3919728"/>
            <a:ext cx="6962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 </a:t>
            </a:r>
            <a:r>
              <a:rPr lang="en-US" sz="2400" dirty="0" smtClean="0">
                <a:latin typeface="+mj-lt"/>
              </a:rPr>
              <a:t>represents electron repulsion on a single site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5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85216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Two-site Hubbard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968508"/>
              </p:ext>
            </p:extLst>
          </p:nvPr>
        </p:nvGraphicFramePr>
        <p:xfrm>
          <a:off x="319742" y="1255966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742" y="1255966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811454"/>
              </p:ext>
            </p:extLst>
          </p:nvPr>
        </p:nvGraphicFramePr>
        <p:xfrm>
          <a:off x="801370" y="2154429"/>
          <a:ext cx="1795526" cy="95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Equation" r:id="rId5" imgW="1079280" imgH="647640" progId="Equation.DSMT4">
                  <p:embed/>
                </p:oleObj>
              </mc:Choice>
              <mc:Fallback>
                <p:oleObj name="Equation" r:id="rId5" imgW="1079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1370" y="2154429"/>
                        <a:ext cx="1795526" cy="956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649626"/>
              </p:ext>
            </p:extLst>
          </p:nvPr>
        </p:nvGraphicFramePr>
        <p:xfrm>
          <a:off x="823913" y="3536950"/>
          <a:ext cx="6796087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7" imgW="4813200" imgH="1714320" progId="Equation.DSMT4">
                  <p:embed/>
                </p:oleObj>
              </mc:Choice>
              <mc:Fallback>
                <p:oleObj name="Equation" r:id="rId7" imgW="481320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3913" y="3536950"/>
                        <a:ext cx="6796087" cy="241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2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9742" y="191031"/>
            <a:ext cx="78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Two-site Hubbard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127047"/>
              </p:ext>
            </p:extLst>
          </p:nvPr>
        </p:nvGraphicFramePr>
        <p:xfrm>
          <a:off x="457200" y="841397"/>
          <a:ext cx="8504515" cy="59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3" imgW="5663880" imgH="393480" progId="Equation.DSMT4">
                  <p:embed/>
                </p:oleObj>
              </mc:Choice>
              <mc:Fallback>
                <p:oleObj name="Equation" r:id="rId3" imgW="5663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41397"/>
                        <a:ext cx="8504515" cy="591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436049"/>
              </p:ext>
            </p:extLst>
          </p:nvPr>
        </p:nvGraphicFramePr>
        <p:xfrm>
          <a:off x="474967" y="1621047"/>
          <a:ext cx="7553389" cy="188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5" imgW="6159240" imgH="1536480" progId="Equation.DSMT4">
                  <p:embed/>
                </p:oleObj>
              </mc:Choice>
              <mc:Fallback>
                <p:oleObj name="Equation" r:id="rId5" imgW="615924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967" y="1621047"/>
                        <a:ext cx="7553389" cy="188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203389"/>
              </p:ext>
            </p:extLst>
          </p:nvPr>
        </p:nvGraphicFramePr>
        <p:xfrm>
          <a:off x="672084" y="3930650"/>
          <a:ext cx="26416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7" imgW="2641320" imgH="2425680" progId="Equation.DSMT4">
                  <p:embed/>
                </p:oleObj>
              </mc:Choice>
              <mc:Fallback>
                <p:oleObj name="Equation" r:id="rId7" imgW="2641320" imgH="242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2084" y="3930650"/>
                        <a:ext cx="2641600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574548"/>
              </p:ext>
            </p:extLst>
          </p:nvPr>
        </p:nvGraphicFramePr>
        <p:xfrm>
          <a:off x="4251661" y="3858218"/>
          <a:ext cx="43307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9" imgW="4330440" imgH="2730240" progId="Equation.DSMT4">
                  <p:embed/>
                </p:oleObj>
              </mc:Choice>
              <mc:Fallback>
                <p:oleObj name="Equation" r:id="rId9" imgW="433044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51661" y="3858218"/>
                        <a:ext cx="4330700" cy="273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3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27321</TotalTime>
  <Words>209</Words>
  <Application>Microsoft Office PowerPoint</Application>
  <PresentationFormat>On-screen Show (4:3)</PresentationFormat>
  <Paragraphs>59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1622</cp:revision>
  <cp:lastPrinted>2015-04-15T14:44:23Z</cp:lastPrinted>
  <dcterms:created xsi:type="dcterms:W3CDTF">2012-01-10T18:32:24Z</dcterms:created>
  <dcterms:modified xsi:type="dcterms:W3CDTF">2015-04-15T16:05:59Z</dcterms:modified>
</cp:coreProperties>
</file>