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6" r:id="rId2"/>
    <p:sldId id="299" r:id="rId3"/>
    <p:sldId id="322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6" autoAdjust="0"/>
    <p:restoredTop sz="94660"/>
  </p:normalViewPr>
  <p:slideViewPr>
    <p:cSldViewPr>
      <p:cViewPr>
        <p:scale>
          <a:sx n="64" d="100"/>
          <a:sy n="64" d="100"/>
        </p:scale>
        <p:origin x="932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929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&amp; 2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Introduction to numerical methods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Finite </a:t>
            </a:r>
            <a:r>
              <a:rPr lang="en-US" sz="2800" b="1" dirty="0">
                <a:solidFill>
                  <a:srgbClr val="DA32AA"/>
                </a:solidFill>
              </a:rPr>
              <a:t>difference methods with 2-dimensional example (Section </a:t>
            </a:r>
            <a:r>
              <a:rPr lang="en-US" sz="2800" b="1" dirty="0" smtClean="0">
                <a:solidFill>
                  <a:srgbClr val="DA32AA"/>
                </a:solidFill>
              </a:rPr>
              <a:t>1.13 of </a:t>
            </a:r>
            <a:r>
              <a:rPr lang="en-US" sz="2800" b="1" dirty="0">
                <a:solidFill>
                  <a:srgbClr val="DA32AA"/>
                </a:solidFill>
              </a:rPr>
              <a:t>your textbook)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element methods with 2-dimensional example (Section </a:t>
            </a:r>
            <a:r>
              <a:rPr lang="en-US" sz="2800" b="1" dirty="0" smtClean="0">
                <a:solidFill>
                  <a:srgbClr val="DA32AA"/>
                </a:solidFill>
              </a:rPr>
              <a:t>2.12 of </a:t>
            </a:r>
            <a:r>
              <a:rPr lang="en-US" sz="2800" b="1" dirty="0">
                <a:solidFill>
                  <a:srgbClr val="DA32AA"/>
                </a:solidFill>
              </a:rPr>
              <a:t>your textbook</a:t>
            </a:r>
            <a:r>
              <a:rPr lang="en-US" sz="2800" b="1" dirty="0" smtClean="0">
                <a:solidFill>
                  <a:srgbClr val="DA32AA"/>
                </a:solidFill>
              </a:rPr>
              <a:t>)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84" y="147637"/>
            <a:ext cx="8423632" cy="511016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5767" y="4495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228091" cy="249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9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12498</TotalTime>
  <Words>80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735</cp:revision>
  <cp:lastPrinted>2017-01-19T19:56:09Z</cp:lastPrinted>
  <dcterms:created xsi:type="dcterms:W3CDTF">2012-01-10T18:32:24Z</dcterms:created>
  <dcterms:modified xsi:type="dcterms:W3CDTF">2017-01-21T17:13:28Z</dcterms:modified>
</cp:coreProperties>
</file>