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6" r:id="rId4"/>
    <p:sldId id="377" r:id="rId5"/>
    <p:sldId id="393" r:id="rId6"/>
    <p:sldId id="378" r:id="rId7"/>
    <p:sldId id="394" r:id="rId8"/>
    <p:sldId id="380" r:id="rId9"/>
    <p:sldId id="395" r:id="rId10"/>
    <p:sldId id="39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hyperlink" Target="http://www.uic.edu/classes/eecs/eecs520/textbook/node32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for </a:t>
            </a:r>
            <a:r>
              <a:rPr lang="en-US" sz="2400" dirty="0" err="1" smtClean="0">
                <a:latin typeface="+mj-lt"/>
              </a:rPr>
              <a:t>Dirchelet</a:t>
            </a:r>
            <a:r>
              <a:rPr lang="en-US" sz="2400" dirty="0" smtClean="0">
                <a:latin typeface="+mj-lt"/>
              </a:rPr>
              <a:t> boundary value inside </a:t>
            </a:r>
            <a:r>
              <a:rPr lang="en-US" sz="2400" dirty="0" err="1" smtClean="0">
                <a:latin typeface="+mj-lt"/>
              </a:rPr>
              <a:t>cylindar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J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N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K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  <a:r>
                  <a:rPr lang="en-US" sz="2400" i="1" baseline="-25000" dirty="0" smtClean="0">
                    <a:latin typeface="+mj-lt"/>
                  </a:rPr>
                  <a:t>1</a:t>
                </a:r>
                <a:r>
                  <a:rPr lang="en-US" sz="2400" i="1" dirty="0" smtClean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数式" r:id="rId4" imgW="2882880" imgH="1002960" progId="Equation.3">
                  <p:embed/>
                </p:oleObj>
              </mc:Choice>
              <mc:Fallback>
                <p:oleObj name="数式" r:id="rId4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3" imgW="6375240" imgH="2145960" progId="Equation.DSMT4">
                  <p:embed/>
                </p:oleObj>
              </mc:Choice>
              <mc:Fallback>
                <p:oleObj name="Equation" r:id="rId3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7235" y="5105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3062"/>
            <a:ext cx="8488068" cy="528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17927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k</a:t>
            </a:r>
            <a:r>
              <a:rPr lang="en-US" sz="2400" dirty="0" err="1" smtClean="0">
                <a:latin typeface="Symbol" pitchFamily="18" charset="2"/>
              </a:rPr>
              <a:t>r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3" imgW="5016240" imgH="2920680" progId="Equation.DSMT4">
                  <p:embed/>
                </p:oleObj>
              </mc:Choice>
              <mc:Fallback>
                <p:oleObj name="Equation" r:id="rId3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</a:t>
            </a:r>
            <a:r>
              <a:rPr lang="en-US" sz="2400" i="1" dirty="0" err="1" smtClean="0">
                <a:latin typeface="Symbol" pitchFamily="18" charset="2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3" imgW="4914720" imgH="3060360" progId="Equation.DSMT4">
                  <p:embed/>
                </p:oleObj>
              </mc:Choice>
              <mc:Fallback>
                <p:oleObj name="Equation" r:id="rId3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12576</TotalTime>
  <Words>392</Words>
  <Application>Microsoft Office PowerPoint</Application>
  <PresentationFormat>On-screen Show (4:3)</PresentationFormat>
  <Paragraphs>124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661</cp:revision>
  <cp:lastPrinted>2017-01-26T18:15:35Z</cp:lastPrinted>
  <dcterms:created xsi:type="dcterms:W3CDTF">2012-01-10T18:32:24Z</dcterms:created>
  <dcterms:modified xsi:type="dcterms:W3CDTF">2017-01-26T18:15:50Z</dcterms:modified>
</cp:coreProperties>
</file>