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7" r:id="rId23"/>
    <p:sldId id="398" r:id="rId24"/>
    <p:sldId id="39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48" d="100"/>
          <a:sy n="48" d="100"/>
        </p:scale>
        <p:origin x="1392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3" imgW="4635360" imgH="3619440" progId="Equation.DSMT4">
                  <p:embed/>
                </p:oleObj>
              </mc:Choice>
              <mc:Fallback>
                <p:oleObj name="Equation" r:id="rId3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8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8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9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è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2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"/>
            <a:ext cx="8596313" cy="52130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1524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5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6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8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9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5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6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7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9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0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 smtClean="0"/>
              <a:t>é</a:t>
            </a:r>
            <a:r>
              <a:rPr lang="en-US" sz="2400" dirty="0" err="1" smtClean="0">
                <a:latin typeface="+mj-lt"/>
              </a:rPr>
              <a:t>nard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Wiechert</a:t>
            </a:r>
            <a:r>
              <a:rPr lang="en-US" sz="2400" dirty="0" smtClean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6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7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8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9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0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1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Image of statue of </a:t>
            </a:r>
            <a:r>
              <a:rPr lang="en-US" sz="2400" dirty="0" smtClean="0"/>
              <a:t> James </a:t>
            </a:r>
            <a:r>
              <a:rPr lang="en-US" sz="2400" dirty="0"/>
              <a:t>Clerk-Maxwell</a:t>
            </a:r>
            <a:r>
              <a:rPr lang="en-US" sz="2400" dirty="0" smtClean="0">
                <a:latin typeface="+mj-lt"/>
              </a:rPr>
              <a:t>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"</a:t>
            </a:r>
            <a:r>
              <a:rPr lang="en-US" sz="2400" b="1" i="1" dirty="0"/>
              <a:t>From a long view of the history of mankind - seen from, say, ten thousand years from now - there can be little doubt that the most significant event of the 19th century will be judged as Maxwell's discovery of the laws of electrodynamics"  </a:t>
            </a:r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dirty="0" smtClean="0"/>
              <a:t>Richard </a:t>
            </a:r>
            <a:r>
              <a:rPr lang="en-US" sz="2400" dirty="0"/>
              <a:t>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15416</TotalTime>
  <Words>636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841</cp:revision>
  <cp:lastPrinted>2017-02-11T20:58:20Z</cp:lastPrinted>
  <dcterms:created xsi:type="dcterms:W3CDTF">2012-01-10T18:32:24Z</dcterms:created>
  <dcterms:modified xsi:type="dcterms:W3CDTF">2017-02-11T20:59:01Z</dcterms:modified>
</cp:coreProperties>
</file>