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97" r:id="rId4"/>
    <p:sldId id="392" r:id="rId5"/>
    <p:sldId id="393" r:id="rId6"/>
    <p:sldId id="394" r:id="rId7"/>
    <p:sldId id="395" r:id="rId8"/>
    <p:sldId id="396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08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15: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 smtClean="0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 smtClean="0">
                <a:solidFill>
                  <a:schemeClr val="folHlink"/>
                </a:solidFill>
              </a:rPr>
              <a:t>nard-Wiechert</a:t>
            </a: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>
                <a:solidFill>
                  <a:schemeClr val="folHlink"/>
                </a:solidFill>
              </a:rPr>
              <a:t>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</a:t>
            </a:r>
            <a:r>
              <a:rPr lang="en-US" sz="2400" b="1" dirty="0" smtClean="0">
                <a:solidFill>
                  <a:schemeClr val="folHlink"/>
                </a:solidFill>
              </a:rPr>
              <a:t>density and flux associated </a:t>
            </a:r>
            <a:r>
              <a:rPr lang="en-US" sz="2400" b="1" dirty="0">
                <a:solidFill>
                  <a:schemeClr val="folHlink"/>
                </a:solidFill>
              </a:rPr>
              <a:t>with electromagnetic </a:t>
            </a:r>
            <a:r>
              <a:rPr lang="en-US" sz="2400" b="1" dirty="0" smtClean="0">
                <a:solidFill>
                  <a:schemeClr val="folHlink"/>
                </a:solidFill>
              </a:rPr>
              <a:t>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Time harmonic fields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09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305181"/>
              </p:ext>
            </p:extLst>
          </p:nvPr>
        </p:nvGraphicFramePr>
        <p:xfrm>
          <a:off x="873125" y="1171575"/>
          <a:ext cx="6746875" cy="49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数式" r:id="rId3" imgW="2666880" imgH="1942920" progId="Equation.3">
                  <p:embed/>
                </p:oleObj>
              </mc:Choice>
              <mc:Fallback>
                <p:oleObj name="数式" r:id="rId3" imgW="266688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1171575"/>
                        <a:ext cx="6746875" cy="492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09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71732"/>
              </p:ext>
            </p:extLst>
          </p:nvPr>
        </p:nvGraphicFramePr>
        <p:xfrm>
          <a:off x="381000" y="1066800"/>
          <a:ext cx="85455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数式" r:id="rId3" imgW="3377880" imgH="2184120" progId="Equation.3">
                  <p:embed/>
                </p:oleObj>
              </mc:Choice>
              <mc:Fallback>
                <p:oleObj name="数式" r:id="rId3" imgW="337788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5455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552157"/>
              </p:ext>
            </p:extLst>
          </p:nvPr>
        </p:nvGraphicFramePr>
        <p:xfrm>
          <a:off x="1152525" y="490744"/>
          <a:ext cx="6696075" cy="621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数式" r:id="rId3" imgW="2768400" imgH="2565360" progId="Equation.3">
                  <p:embed/>
                </p:oleObj>
              </mc:Choice>
              <mc:Fallback>
                <p:oleObj name="数式" r:id="rId3" imgW="27684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490744"/>
                        <a:ext cx="6696075" cy="621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0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1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16035"/>
              </p:ext>
            </p:extLst>
          </p:nvPr>
        </p:nvGraphicFramePr>
        <p:xfrm>
          <a:off x="76200" y="4114800"/>
          <a:ext cx="8967788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2" name="数式" r:id="rId7" imgW="3708360" imgH="838080" progId="Equation.3">
                  <p:embed/>
                </p:oleObj>
              </mc:Choice>
              <mc:Fallback>
                <p:oleObj name="数式" r:id="rId7" imgW="3708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114800"/>
                        <a:ext cx="8967788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8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9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2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3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43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67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5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430" y="175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0"/>
            <a:ext cx="865734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0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4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5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" t="19185" r="2778" b="7823"/>
          <a:stretch/>
        </p:blipFill>
        <p:spPr bwMode="auto">
          <a:xfrm>
            <a:off x="232340" y="651022"/>
            <a:ext cx="8759260" cy="567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340" y="198819"/>
            <a:ext cx="84544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result (for homework)</a:t>
            </a:r>
          </a:p>
        </p:txBody>
      </p:sp>
    </p:spTree>
    <p:extLst>
      <p:ext uri="{BB962C8B-B14F-4D97-AF65-F5344CB8AC3E}">
        <p14:creationId xmlns:p14="http://schemas.microsoft.com/office/powerpoint/2010/main" val="16141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35" y="659209"/>
            <a:ext cx="8637730" cy="553958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7400" y="3733800"/>
            <a:ext cx="2590800" cy="1981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é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3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4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9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0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2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3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9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0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080084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3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6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7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depends </a:t>
            </a:r>
            <a:r>
              <a:rPr lang="en-US" sz="2400" dirty="0"/>
              <a:t>on position </a:t>
            </a:r>
            <a:r>
              <a:rPr lang="en-US" sz="2400" b="1" dirty="0" smtClean="0"/>
              <a:t>r </a:t>
            </a:r>
            <a:r>
              <a:rPr lang="en-US" sz="2400" dirty="0" smtClean="0"/>
              <a:t>and </a:t>
            </a:r>
            <a:r>
              <a:rPr lang="en-US" sz="2400" dirty="0"/>
              <a:t>on itself. We can show the following </a:t>
            </a:r>
            <a:r>
              <a:rPr lang="en-US" sz="2400" dirty="0" smtClean="0"/>
              <a:t>results using </a:t>
            </a:r>
            <a:r>
              <a:rPr lang="en-US" sz="2400" dirty="0"/>
              <a:t>the shorthand </a:t>
            </a:r>
            <a:r>
              <a:rPr lang="en-US" sz="2400" dirty="0" smtClean="0"/>
              <a:t>notation: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                                             and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8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9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48242"/>
              </p:ext>
            </p:extLst>
          </p:nvPr>
        </p:nvGraphicFramePr>
        <p:xfrm>
          <a:off x="457200" y="762000"/>
          <a:ext cx="7564519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4" name="Equation" r:id="rId3" imgW="4406760" imgH="711000" progId="Equation.DSMT4">
                  <p:embed/>
                </p:oleObj>
              </mc:Choice>
              <mc:Fallback>
                <p:oleObj name="Equation" r:id="rId3" imgW="4406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62000"/>
                        <a:ext cx="7564519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5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6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7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722560"/>
              </p:ext>
            </p:extLst>
          </p:nvPr>
        </p:nvGraphicFramePr>
        <p:xfrm>
          <a:off x="609600" y="3905209"/>
          <a:ext cx="7543800" cy="264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8" name="数式" r:id="rId3" imgW="3695400" imgH="1295280" progId="Equation.3">
                  <p:embed/>
                </p:oleObj>
              </mc:Choice>
              <mc:Fallback>
                <p:oleObj name="数式" r:id="rId3" imgW="36954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05209"/>
                        <a:ext cx="7543800" cy="2647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59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14439</TotalTime>
  <Words>628</Words>
  <Application>Microsoft Office PowerPoint</Application>
  <PresentationFormat>On-screen Show (4:3)</PresentationFormat>
  <Paragraphs>123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849</cp:revision>
  <cp:lastPrinted>2017-02-14T03:39:58Z</cp:lastPrinted>
  <dcterms:created xsi:type="dcterms:W3CDTF">2012-01-10T18:32:24Z</dcterms:created>
  <dcterms:modified xsi:type="dcterms:W3CDTF">2017-02-14T03:40:23Z</dcterms:modified>
</cp:coreProperties>
</file>