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9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8" d="100"/>
          <a:sy n="68" d="100"/>
        </p:scale>
        <p:origin x="8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yst.ehu.es/#pointo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0"/>
            <a:ext cx="8763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6: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Examples of point groups and their characters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3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folHlink"/>
                </a:solidFill>
              </a:rPr>
              <a:t>Schoenflies</a:t>
            </a:r>
            <a:r>
              <a:rPr lang="en-US" sz="2800" b="1" dirty="0" smtClean="0">
                <a:solidFill>
                  <a:schemeClr val="folHlink"/>
                </a:solidFill>
              </a:rPr>
              <a:t> notation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Hermann-</a:t>
            </a:r>
            <a:r>
              <a:rPr lang="en-US" sz="2800" b="1" dirty="0" err="1" smtClean="0">
                <a:solidFill>
                  <a:schemeClr val="folHlink"/>
                </a:solidFill>
              </a:rPr>
              <a:t>Mauguin</a:t>
            </a:r>
            <a:r>
              <a:rPr lang="en-US" sz="2800" b="1" dirty="0" smtClean="0">
                <a:solidFill>
                  <a:schemeClr val="folHlink"/>
                </a:solidFill>
              </a:rPr>
              <a:t> notation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Relationships between symmetries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5486400"/>
            <a:ext cx="887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 In this lecture, some materials are taken from an electronic version of the </a:t>
            </a:r>
            <a:r>
              <a:rPr lang="en-US" sz="2400" dirty="0" err="1" smtClean="0">
                <a:latin typeface="+mj-lt"/>
              </a:rPr>
              <a:t>Dresselhaus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Dresselhaus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Jorio</a:t>
            </a:r>
            <a:r>
              <a:rPr lang="en-US" sz="2400" dirty="0" smtClean="0">
                <a:latin typeface="+mj-lt"/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" y="990600"/>
            <a:ext cx="9094879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9628"/>
          <a:stretch/>
        </p:blipFill>
        <p:spPr>
          <a:xfrm>
            <a:off x="0" y="152400"/>
            <a:ext cx="9389152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8080"/>
            <a:ext cx="9179337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9547"/>
            <a:ext cx="5231823" cy="6334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589" y="228600"/>
            <a:ext cx="333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Stereographic projections of simple point groups</a:t>
            </a:r>
          </a:p>
        </p:txBody>
      </p:sp>
    </p:spTree>
    <p:extLst>
      <p:ext uri="{BB962C8B-B14F-4D97-AF65-F5344CB8AC3E}">
        <p14:creationId xmlns:p14="http://schemas.microsoft.com/office/powerpoint/2010/main" val="4793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6220"/>
            <a:ext cx="4943475" cy="2219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743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http://www.cryst.ehu.es/#pointop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details from the Bilbao crystallographic server: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66650"/>
            <a:ext cx="8077200" cy="26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</a:t>
            </a:r>
            <a:r>
              <a:rPr lang="en-US" sz="2400" baseline="-25000" dirty="0" smtClean="0">
                <a:latin typeface="+mj-lt"/>
              </a:rPr>
              <a:t>2h </a:t>
            </a:r>
            <a:r>
              <a:rPr lang="en-US" sz="2400" dirty="0" smtClean="0">
                <a:latin typeface="+mj-lt"/>
              </a:rPr>
              <a:t>symmetry operations  (for unique axis z)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20745"/>
            <a:ext cx="5691188" cy="574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609600"/>
            <a:ext cx="4391025" cy="235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20" y="1524000"/>
            <a:ext cx="4475480" cy="44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Tetrahedral group: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15" y="838200"/>
            <a:ext cx="6486525" cy="478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810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simple tetrahedron:</a:t>
            </a:r>
          </a:p>
        </p:txBody>
      </p:sp>
    </p:spTree>
    <p:extLst>
      <p:ext uri="{BB962C8B-B14F-4D97-AF65-F5344CB8AC3E}">
        <p14:creationId xmlns:p14="http://schemas.microsoft.com/office/powerpoint/2010/main" val="13805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2630"/>
          <a:stretch/>
        </p:blipFill>
        <p:spPr>
          <a:xfrm>
            <a:off x="609600" y="411520"/>
            <a:ext cx="6486525" cy="2743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Tetrahedral group: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18300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complex tetrahedron: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03744"/>
            <a:ext cx="6372225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" y="4987578"/>
            <a:ext cx="5410200" cy="866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556374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______________________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24 symmetry elements</a:t>
            </a:r>
          </a:p>
        </p:txBody>
      </p:sp>
    </p:spTree>
    <p:extLst>
      <p:ext uri="{BB962C8B-B14F-4D97-AF65-F5344CB8AC3E}">
        <p14:creationId xmlns:p14="http://schemas.microsoft.com/office/powerpoint/2010/main" val="32455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48006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75672"/>
            <a:ext cx="4762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75" y="0"/>
            <a:ext cx="7353226" cy="29298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Octahedral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9890"/>
            <a:ext cx="7086600" cy="35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8915400" cy="56110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5576" y="52578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292529" cy="55006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34000" y="1828800"/>
            <a:ext cx="2438400" cy="2590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3643"/>
          <a:stretch/>
        </p:blipFill>
        <p:spPr>
          <a:xfrm>
            <a:off x="1014265" y="2652712"/>
            <a:ext cx="7677615" cy="3886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group symmetry elements in the </a:t>
            </a:r>
            <a:r>
              <a:rPr lang="en-US" sz="2400" dirty="0" err="1" smtClean="0">
                <a:latin typeface="+mj-lt"/>
              </a:rPr>
              <a:t>Schoenflies</a:t>
            </a:r>
            <a:r>
              <a:rPr lang="en-US" sz="2400" dirty="0" smtClean="0">
                <a:latin typeface="+mj-lt"/>
              </a:rPr>
              <a:t> notation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85" y="971244"/>
            <a:ext cx="7468734" cy="17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4557"/>
          <a:stretch/>
        </p:blipFill>
        <p:spPr>
          <a:xfrm>
            <a:off x="914400" y="4419600"/>
            <a:ext cx="7975879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322" y="163195"/>
            <a:ext cx="9140234" cy="39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381000"/>
            <a:ext cx="7781925" cy="284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" y="3124200"/>
            <a:ext cx="7772400" cy="94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9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There are 32 distinct point groups generated by combinations of these operations</a:t>
            </a:r>
          </a:p>
        </p:txBody>
      </p:sp>
    </p:spTree>
    <p:extLst>
      <p:ext uri="{BB962C8B-B14F-4D97-AF65-F5344CB8AC3E}">
        <p14:creationId xmlns:p14="http://schemas.microsoft.com/office/powerpoint/2010/main" val="33441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group symmetry elements in the Hermann-</a:t>
            </a:r>
            <a:r>
              <a:rPr lang="en-US" sz="2400" dirty="0" err="1" smtClean="0">
                <a:latin typeface="+mj-lt"/>
              </a:rPr>
              <a:t>Mauguin</a:t>
            </a:r>
            <a:r>
              <a:rPr lang="en-US" sz="2400" dirty="0" smtClean="0">
                <a:latin typeface="+mj-lt"/>
              </a:rPr>
              <a:t> notation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381125"/>
            <a:ext cx="82200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8343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1/2352017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relationships between point symmetry elements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675025"/>
            <a:ext cx="7877175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2514600"/>
            <a:ext cx="80295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14740</TotalTime>
  <Words>316</Words>
  <Application>Microsoft Office PowerPoint</Application>
  <PresentationFormat>On-screen Show (4:3)</PresentationFormat>
  <Paragraphs>87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851</cp:revision>
  <cp:lastPrinted>2017-01-25T07:13:18Z</cp:lastPrinted>
  <dcterms:created xsi:type="dcterms:W3CDTF">2012-01-10T18:32:24Z</dcterms:created>
  <dcterms:modified xsi:type="dcterms:W3CDTF">2017-01-25T17:05:13Z</dcterms:modified>
</cp:coreProperties>
</file>