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6" r:id="rId2"/>
    <p:sldId id="354" r:id="rId3"/>
    <p:sldId id="368" r:id="rId4"/>
    <p:sldId id="361" r:id="rId5"/>
    <p:sldId id="366" r:id="rId6"/>
    <p:sldId id="369" r:id="rId7"/>
    <p:sldId id="370" r:id="rId8"/>
    <p:sldId id="371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2" d="100"/>
          <a:sy n="72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9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 Chapter 5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Examples of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magnetostatic</a:t>
            </a:r>
            <a:r>
              <a:rPr lang="en-US" sz="3200" b="1" dirty="0" smtClean="0">
                <a:solidFill>
                  <a:schemeClr val="folHlink"/>
                </a:solidFill>
              </a:rPr>
              <a:t>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Magnetic dipoles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 smtClean="0">
                <a:solidFill>
                  <a:schemeClr val="folHlink"/>
                </a:solidFill>
              </a:rPr>
              <a:t>Hyperfine interaction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76"/>
            <a:ext cx="9144000" cy="5879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5334000"/>
            <a:ext cx="8915400" cy="228600"/>
          </a:xfrm>
          <a:prstGeom prst="rect">
            <a:avLst/>
          </a:prstGeom>
          <a:solidFill>
            <a:srgbClr val="DA32AA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86" y="762000"/>
            <a:ext cx="9144000" cy="504004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72200" y="4038600"/>
            <a:ext cx="3124200" cy="1828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"/>
            <a:ext cx="854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Various forms of Ampere’s law 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99687"/>
              </p:ext>
            </p:extLst>
          </p:nvPr>
        </p:nvGraphicFramePr>
        <p:xfrm>
          <a:off x="1539875" y="1346200"/>
          <a:ext cx="6223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数式" r:id="rId3" imgW="2489040" imgH="1625400" progId="Equation.3">
                  <p:embed/>
                </p:oleObj>
              </mc:Choice>
              <mc:Fallback>
                <p:oleObj name="数式" r:id="rId3" imgW="2489040" imgH="162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346200"/>
                        <a:ext cx="6223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5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examples of current density sources: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890722"/>
              </p:ext>
            </p:extLst>
          </p:nvPr>
        </p:nvGraphicFramePr>
        <p:xfrm>
          <a:off x="696913" y="914400"/>
          <a:ext cx="7869237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3" name="数式" r:id="rId3" imgW="4635360" imgH="1066680" progId="Equation.3">
                  <p:embed/>
                </p:oleObj>
              </mc:Choice>
              <mc:Fallback>
                <p:oleObj name="数式" r:id="rId3" imgW="4635360" imgH="1066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914400"/>
                        <a:ext cx="7869237" cy="181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56050"/>
              </p:ext>
            </p:extLst>
          </p:nvPr>
        </p:nvGraphicFramePr>
        <p:xfrm>
          <a:off x="609600" y="2543667"/>
          <a:ext cx="6764338" cy="382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4" name="Equation" r:id="rId5" imgW="5816520" imgH="3288960" progId="Equation.DSMT4">
                  <p:embed/>
                </p:oleObj>
              </mc:Choice>
              <mc:Fallback>
                <p:oleObj name="Equation" r:id="rId5" imgW="5816520" imgH="3288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43667"/>
                        <a:ext cx="6764338" cy="3825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4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Details of the electron orbital 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26549"/>
              </p:ext>
            </p:extLst>
          </p:nvPr>
        </p:nvGraphicFramePr>
        <p:xfrm>
          <a:off x="587375" y="962025"/>
          <a:ext cx="5732463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3" name="Equation" r:id="rId3" imgW="4927320" imgH="2705040" progId="Equation.DSMT4">
                  <p:embed/>
                </p:oleObj>
              </mc:Choice>
              <mc:Fallback>
                <p:oleObj name="Equation" r:id="rId3" imgW="4927320" imgH="2705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962025"/>
                        <a:ext cx="5732463" cy="314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5300" y="4007769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4076700"/>
            <a:ext cx="4976813" cy="67913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626607"/>
              </p:ext>
            </p:extLst>
          </p:nvPr>
        </p:nvGraphicFramePr>
        <p:xfrm>
          <a:off x="1046956" y="4662782"/>
          <a:ext cx="3525044" cy="1738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Equation" r:id="rId6" imgW="2654280" imgH="1307880" progId="Equation.DSMT4">
                  <p:embed/>
                </p:oleObj>
              </mc:Choice>
              <mc:Fallback>
                <p:oleObj name="Equation" r:id="rId6" imgW="265428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956" y="4662782"/>
                        <a:ext cx="3525044" cy="173805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0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magnetic field generated by point magnetic dipole moment: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681816"/>
              </p:ext>
            </p:extLst>
          </p:nvPr>
        </p:nvGraphicFramePr>
        <p:xfrm>
          <a:off x="341870" y="1524000"/>
          <a:ext cx="864973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Equation" r:id="rId3" imgW="6222960" imgH="3288960" progId="Equation.DSMT4">
                  <p:embed/>
                </p:oleObj>
              </mc:Choice>
              <mc:Fallback>
                <p:oleObj name="Equation" r:id="rId3" imgW="6222960" imgH="328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870" y="1524000"/>
                        <a:ext cx="864973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3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49816"/>
              </p:ext>
            </p:extLst>
          </p:nvPr>
        </p:nvGraphicFramePr>
        <p:xfrm>
          <a:off x="202406" y="685800"/>
          <a:ext cx="8739187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Equation" r:id="rId3" imgW="6286320" imgH="698400" progId="Equation.DSMT4">
                  <p:embed/>
                </p:oleObj>
              </mc:Choice>
              <mc:Fallback>
                <p:oleObj name="Equation" r:id="rId3" imgW="62863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406" y="685800"/>
                        <a:ext cx="8739187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724" t="32287" r="5862"/>
          <a:stretch/>
        </p:blipFill>
        <p:spPr>
          <a:xfrm>
            <a:off x="190499" y="1752600"/>
            <a:ext cx="2667001" cy="26494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219200" y="2886826"/>
            <a:ext cx="228600" cy="3810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470133" y="2286000"/>
            <a:ext cx="282467" cy="270711"/>
          </a:xfrm>
          <a:prstGeom prst="straightConnector1">
            <a:avLst/>
          </a:prstGeom>
          <a:ln w="6032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43382"/>
              </p:ext>
            </p:extLst>
          </p:nvPr>
        </p:nvGraphicFramePr>
        <p:xfrm>
          <a:off x="1333500" y="2912644"/>
          <a:ext cx="5667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0" name="Equation" r:id="rId6" imgW="291960" imgH="291960" progId="Equation.DSMT4">
                  <p:embed/>
                </p:oleObj>
              </mc:Choice>
              <mc:Fallback>
                <p:oleObj name="Equation" r:id="rId6" imgW="291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3500" y="2912644"/>
                        <a:ext cx="56673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79324"/>
              </p:ext>
            </p:extLst>
          </p:nvPr>
        </p:nvGraphicFramePr>
        <p:xfrm>
          <a:off x="1801813" y="1947863"/>
          <a:ext cx="4683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Equation" r:id="rId8" imgW="241200" imgH="291960" progId="Equation.DSMT4">
                  <p:embed/>
                </p:oleObj>
              </mc:Choice>
              <mc:Fallback>
                <p:oleObj name="Equation" r:id="rId8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1813" y="1947863"/>
                        <a:ext cx="4683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5400" y="1853678"/>
            <a:ext cx="3405188" cy="325140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6400800" y="3369845"/>
            <a:ext cx="228600" cy="381000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677338"/>
              </p:ext>
            </p:extLst>
          </p:nvPr>
        </p:nvGraphicFramePr>
        <p:xfrm>
          <a:off x="6515100" y="3395663"/>
          <a:ext cx="5667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2" name="Equation" r:id="rId11" imgW="291960" imgH="291960" progId="Equation.DSMT4">
                  <p:embed/>
                </p:oleObj>
              </mc:Choice>
              <mc:Fallback>
                <p:oleObj name="Equation" r:id="rId11" imgW="2919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5100" y="3395663"/>
                        <a:ext cx="566737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6743808" y="2701089"/>
            <a:ext cx="282467" cy="270711"/>
          </a:xfrm>
          <a:prstGeom prst="straightConnector1">
            <a:avLst/>
          </a:prstGeom>
          <a:ln w="6032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75645"/>
              </p:ext>
            </p:extLst>
          </p:nvPr>
        </p:nvGraphicFramePr>
        <p:xfrm>
          <a:off x="7075488" y="2362952"/>
          <a:ext cx="4683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Equation" r:id="rId12" imgW="241200" imgH="291960" progId="Equation.DSMT4">
                  <p:embed/>
                </p:oleObj>
              </mc:Choice>
              <mc:Fallback>
                <p:oleObj name="Equation" r:id="rId12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75488" y="2362952"/>
                        <a:ext cx="468312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756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13354</TotalTime>
  <Words>134</Words>
  <Application>Microsoft Office PowerPoint</Application>
  <PresentationFormat>On-screen Show (4:3)</PresentationFormat>
  <Paragraphs>39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Office Theme</vt:lpstr>
      <vt:lpstr>Equation</vt:lpstr>
      <vt:lpstr>数式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765</cp:revision>
  <cp:lastPrinted>2018-02-14T15:07:49Z</cp:lastPrinted>
  <dcterms:created xsi:type="dcterms:W3CDTF">2012-01-10T18:32:24Z</dcterms:created>
  <dcterms:modified xsi:type="dcterms:W3CDTF">2018-02-14T15:08:30Z</dcterms:modified>
</cp:coreProperties>
</file>