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54" r:id="rId3"/>
    <p:sldId id="389" r:id="rId4"/>
    <p:sldId id="391" r:id="rId5"/>
    <p:sldId id="392" r:id="rId6"/>
    <p:sldId id="393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16" r:id="rId15"/>
    <p:sldId id="417" r:id="rId16"/>
    <p:sldId id="403" r:id="rId17"/>
    <p:sldId id="404" r:id="rId18"/>
    <p:sldId id="405" r:id="rId19"/>
    <p:sldId id="406" r:id="rId20"/>
    <p:sldId id="407" r:id="rId21"/>
    <p:sldId id="408" r:id="rId22"/>
    <p:sldId id="414" r:id="rId23"/>
    <p:sldId id="418" r:id="rId24"/>
    <p:sldId id="419" r:id="rId25"/>
    <p:sldId id="415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27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33CC33"/>
    <a:srgbClr val="CC3399"/>
    <a:srgbClr val="FC4810"/>
    <a:srgbClr val="DA32AA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>
        <p:scale>
          <a:sx n="74" d="100"/>
          <a:sy n="74" d="100"/>
        </p:scale>
        <p:origin x="480" y="-104"/>
      </p:cViewPr>
      <p:guideLst>
        <p:guide orient="horz" pos="1968"/>
        <p:guide pos="27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4.wmf"/><Relationship Id="rId4" Type="http://schemas.openxmlformats.org/officeDocument/2006/relationships/image" Target="../media/image4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44.wmf"/><Relationship Id="rId4" Type="http://schemas.openxmlformats.org/officeDocument/2006/relationships/image" Target="../media/image54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4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1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2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oleObject" Target="../embeddings/oleObject48.bin"/><Relationship Id="rId7" Type="http://schemas.openxmlformats.org/officeDocument/2006/relationships/image" Target="../media/image50.png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8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0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55.png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3.wmf"/><Relationship Id="rId4" Type="http://schemas.openxmlformats.org/officeDocument/2006/relationships/image" Target="../media/image56.png"/><Relationship Id="rId9" Type="http://schemas.openxmlformats.org/officeDocument/2006/relationships/oleObject" Target="../embeddings/oleObject5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9400" y="381000"/>
            <a:ext cx="8839200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34: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Review – radiating systems</a:t>
            </a:r>
          </a:p>
          <a:p>
            <a:pPr lvl="2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folHlink"/>
              </a:solidFill>
            </a:endParaRPr>
          </a:p>
          <a:p>
            <a:pPr lvl="2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folHlink"/>
                </a:solidFill>
              </a:rPr>
              <a:t>Solution </a:t>
            </a:r>
            <a:r>
              <a:rPr lang="en-US" sz="2400" b="1" dirty="0" smtClean="0">
                <a:solidFill>
                  <a:schemeClr val="folHlink"/>
                </a:solidFill>
              </a:rPr>
              <a:t>of Maxwell’s equations with </a:t>
            </a:r>
            <a:r>
              <a:rPr lang="en-US" sz="2400" b="1" dirty="0" smtClean="0">
                <a:solidFill>
                  <a:schemeClr val="folHlink"/>
                </a:solidFill>
              </a:rPr>
              <a:t>sources</a:t>
            </a:r>
            <a:endParaRPr lang="en-US" sz="2400" b="1" dirty="0" smtClean="0">
              <a:solidFill>
                <a:schemeClr val="folHlink"/>
              </a:solidFill>
            </a:endParaRPr>
          </a:p>
          <a:p>
            <a:pPr lvl="2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folHlink"/>
                </a:solidFill>
              </a:rPr>
              <a:t>Time periodic </a:t>
            </a:r>
            <a:r>
              <a:rPr lang="en-US" sz="2400" b="1" dirty="0" smtClean="0">
                <a:solidFill>
                  <a:schemeClr val="folHlink"/>
                </a:solidFill>
              </a:rPr>
              <a:t>sources</a:t>
            </a:r>
          </a:p>
          <a:p>
            <a:pPr lvl="2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folHlink"/>
                </a:solidFill>
              </a:rPr>
              <a:t>Examples</a:t>
            </a:r>
            <a:endParaRPr lang="en-US" sz="2400" b="1" dirty="0" smtClean="0">
              <a:solidFill>
                <a:schemeClr val="folHlin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--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57422"/>
              </p:ext>
            </p:extLst>
          </p:nvPr>
        </p:nvGraphicFramePr>
        <p:xfrm>
          <a:off x="228601" y="609600"/>
          <a:ext cx="6858000" cy="423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6" name="数式" r:id="rId3" imgW="3213000" imgH="1981080" progId="Equation.3">
                  <p:embed/>
                </p:oleObj>
              </mc:Choice>
              <mc:Fallback>
                <p:oleObj name="数式" r:id="rId3" imgW="321300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1" y="609600"/>
                        <a:ext cx="6858000" cy="423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621933"/>
              </p:ext>
            </p:extLst>
          </p:nvPr>
        </p:nvGraphicFramePr>
        <p:xfrm>
          <a:off x="4929187" y="4419600"/>
          <a:ext cx="32480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7" name="Equation" r:id="rId5" imgW="2412720" imgH="1358640" progId="Equation.DSMT4">
                  <p:embed/>
                </p:oleObj>
              </mc:Choice>
              <mc:Fallback>
                <p:oleObj name="Equation" r:id="rId5" imgW="241272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9187" y="4419600"/>
                        <a:ext cx="3248025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466197"/>
              </p:ext>
            </p:extLst>
          </p:nvPr>
        </p:nvGraphicFramePr>
        <p:xfrm>
          <a:off x="2438400" y="4490560"/>
          <a:ext cx="22225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8" name="Equation" r:id="rId7" imgW="1650960" imgH="1358640" progId="Equation.DSMT4">
                  <p:embed/>
                </p:oleObj>
              </mc:Choice>
              <mc:Fallback>
                <p:oleObj name="Equation" r:id="rId7" imgW="165096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38400" y="4490560"/>
                        <a:ext cx="222250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25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994938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6" name="数式" r:id="rId3" imgW="2349360" imgH="444240" progId="Equation.3">
                  <p:embed/>
                </p:oleObj>
              </mc:Choice>
              <mc:Fallback>
                <p:oleObj name="数式" r:id="rId3" imgW="2349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681702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7" name="数式" r:id="rId5" imgW="3429000" imgH="1143000" progId="Equation.3">
                  <p:embed/>
                </p:oleObj>
              </mc:Choice>
              <mc:Fallback>
                <p:oleObj name="数式" r:id="rId5" imgW="3429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1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344568"/>
              </p:ext>
            </p:extLst>
          </p:nvPr>
        </p:nvGraphicFramePr>
        <p:xfrm>
          <a:off x="747395" y="548640"/>
          <a:ext cx="775652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2" name="数式" r:id="rId3" imgW="3403440" imgH="1117440" progId="Equation.3">
                  <p:embed/>
                </p:oleObj>
              </mc:Choice>
              <mc:Fallback>
                <p:oleObj name="数式" r:id="rId3" imgW="340344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95" y="548640"/>
                        <a:ext cx="7756525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802340"/>
              </p:ext>
            </p:extLst>
          </p:nvPr>
        </p:nvGraphicFramePr>
        <p:xfrm>
          <a:off x="1487487" y="3338512"/>
          <a:ext cx="5903913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3" name="数式" r:id="rId5" imgW="2590560" imgH="1104840" progId="Equation.3">
                  <p:embed/>
                </p:oleObj>
              </mc:Choice>
              <mc:Fallback>
                <p:oleObj name="数式" r:id="rId5" imgW="2590560" imgH="1104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7" y="3338512"/>
                        <a:ext cx="5903913" cy="252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6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6166"/>
              </p:ext>
            </p:extLst>
          </p:nvPr>
        </p:nvGraphicFramePr>
        <p:xfrm>
          <a:off x="614363" y="1260474"/>
          <a:ext cx="7843837" cy="4987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0" name="数式" r:id="rId3" imgW="3441600" imgH="2184120" progId="Equation.3">
                  <p:embed/>
                </p:oleObj>
              </mc:Choice>
              <mc:Fallback>
                <p:oleObj name="数式" r:id="rId3" imgW="3441600" imgH="218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260474"/>
                        <a:ext cx="7843837" cy="4987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</p:spTree>
    <p:extLst>
      <p:ext uri="{BB962C8B-B14F-4D97-AF65-F5344CB8AC3E}">
        <p14:creationId xmlns:p14="http://schemas.microsoft.com/office/powerpoint/2010/main" val="27275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791896"/>
              </p:ext>
            </p:extLst>
          </p:nvPr>
        </p:nvGraphicFramePr>
        <p:xfrm>
          <a:off x="137886" y="3249613"/>
          <a:ext cx="6081712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51" name="Equation" r:id="rId3" imgW="4076640" imgH="1320480" progId="Equation.DSMT4">
                  <p:embed/>
                </p:oleObj>
              </mc:Choice>
              <mc:Fallback>
                <p:oleObj name="Equation" r:id="rId3" imgW="4076640" imgH="1320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86" y="3249613"/>
                        <a:ext cx="6081712" cy="197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426657"/>
              </p:ext>
            </p:extLst>
          </p:nvPr>
        </p:nvGraphicFramePr>
        <p:xfrm>
          <a:off x="838200" y="383232"/>
          <a:ext cx="7202487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52" name="Equation" r:id="rId5" imgW="4952880" imgH="1917360" progId="Equation.DSMT4">
                  <p:embed/>
                </p:oleObj>
              </mc:Choice>
              <mc:Fallback>
                <p:oleObj name="Equation" r:id="rId5" imgW="495288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3232"/>
                        <a:ext cx="7202487" cy="279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152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time harmonic sources --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82627"/>
              </p:ext>
            </p:extLst>
          </p:nvPr>
        </p:nvGraphicFramePr>
        <p:xfrm>
          <a:off x="174625" y="4908550"/>
          <a:ext cx="465137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53" name="Equation" r:id="rId7" imgW="3149280" imgH="977760" progId="Equation.DSMT4">
                  <p:embed/>
                </p:oleObj>
              </mc:Choice>
              <mc:Fallback>
                <p:oleObj name="Equation" r:id="rId7" imgW="314928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" y="4908550"/>
                        <a:ext cx="465137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7447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48407" y="1150415"/>
            <a:ext cx="0" cy="220008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054503" y="3350502"/>
            <a:ext cx="189890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048407" y="3350502"/>
            <a:ext cx="1524000" cy="8479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loud 7"/>
          <p:cNvSpPr/>
          <p:nvPr/>
        </p:nvSpPr>
        <p:spPr>
          <a:xfrm>
            <a:off x="609600" y="2760663"/>
            <a:ext cx="914400" cy="1075206"/>
          </a:xfrm>
          <a:prstGeom prst="cloud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33000">
                <a:srgbClr val="FF0000">
                  <a:tint val="44500"/>
                  <a:satMod val="160000"/>
                  <a:alpha val="35000"/>
                </a:srgb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048406" y="1683815"/>
            <a:ext cx="1371601" cy="16666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265601"/>
              </p:ext>
            </p:extLst>
          </p:nvPr>
        </p:nvGraphicFramePr>
        <p:xfrm>
          <a:off x="2620524" y="3876675"/>
          <a:ext cx="3381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18" name="Equation" r:id="rId3" imgW="164880" imgH="228600" progId="Equation.DSMT4">
                  <p:embed/>
                </p:oleObj>
              </mc:Choice>
              <mc:Fallback>
                <p:oleObj name="Equation" r:id="rId3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0524" y="3876675"/>
                        <a:ext cx="338138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449238"/>
              </p:ext>
            </p:extLst>
          </p:nvPr>
        </p:nvGraphicFramePr>
        <p:xfrm>
          <a:off x="2108857" y="1375411"/>
          <a:ext cx="3111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19" name="Equation" r:id="rId5" imgW="152280" imgH="164880" progId="Equation.DSMT4">
                  <p:embed/>
                </p:oleObj>
              </mc:Choice>
              <mc:Fallback>
                <p:oleObj name="Equation" r:id="rId5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08857" y="1375411"/>
                        <a:ext cx="311150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32503"/>
              </p:ext>
            </p:extLst>
          </p:nvPr>
        </p:nvGraphicFramePr>
        <p:xfrm>
          <a:off x="1119845" y="823390"/>
          <a:ext cx="3127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20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9845" y="823390"/>
                        <a:ext cx="312737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249848"/>
              </p:ext>
            </p:extLst>
          </p:nvPr>
        </p:nvGraphicFramePr>
        <p:xfrm>
          <a:off x="3010557" y="2987153"/>
          <a:ext cx="33813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21" name="Equation" r:id="rId9" imgW="164880" imgH="279360" progId="Equation.DSMT4">
                  <p:embed/>
                </p:oleObj>
              </mc:Choice>
              <mc:Fallback>
                <p:oleObj name="Equation" r:id="rId9" imgW="164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10557" y="2987153"/>
                        <a:ext cx="338138" cy="56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585480"/>
              </p:ext>
            </p:extLst>
          </p:nvPr>
        </p:nvGraphicFramePr>
        <p:xfrm>
          <a:off x="104414" y="4207106"/>
          <a:ext cx="249364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22" name="Equation" r:id="rId11" imgW="1396800" imgH="317160" progId="Equation.DSMT4">
                  <p:embed/>
                </p:oleObj>
              </mc:Choice>
              <mc:Fallback>
                <p:oleObj name="Equation" r:id="rId11" imgW="1396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4414" y="4207106"/>
                        <a:ext cx="2493643" cy="56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428550"/>
              </p:ext>
            </p:extLst>
          </p:nvPr>
        </p:nvGraphicFramePr>
        <p:xfrm>
          <a:off x="3870302" y="870561"/>
          <a:ext cx="4983162" cy="25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23" name="Equation" r:id="rId13" imgW="3340080" imgH="1726920" progId="Equation.DSMT4">
                  <p:embed/>
                </p:oleObj>
              </mc:Choice>
              <mc:Fallback>
                <p:oleObj name="Equation" r:id="rId13" imgW="3340080" imgH="1726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302" y="870561"/>
                        <a:ext cx="4983162" cy="258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0392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538775"/>
              </p:ext>
            </p:extLst>
          </p:nvPr>
        </p:nvGraphicFramePr>
        <p:xfrm>
          <a:off x="455295" y="1143000"/>
          <a:ext cx="8048625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2" name="数式" r:id="rId3" imgW="3530520" imgH="1358640" progId="Equation.3">
                  <p:embed/>
                </p:oleObj>
              </mc:Choice>
              <mc:Fallback>
                <p:oleObj name="数式" r:id="rId3" imgW="353052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" y="1143000"/>
                        <a:ext cx="8048625" cy="31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234769"/>
              </p:ext>
            </p:extLst>
          </p:nvPr>
        </p:nvGraphicFramePr>
        <p:xfrm>
          <a:off x="903288" y="4114800"/>
          <a:ext cx="662940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3" name="数式" r:id="rId5" imgW="2908080" imgH="990360" progId="Equation.3">
                  <p:embed/>
                </p:oleObj>
              </mc:Choice>
              <mc:Fallback>
                <p:oleObj name="数式" r:id="rId5" imgW="29080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4114800"/>
                        <a:ext cx="662940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2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408289"/>
              </p:ext>
            </p:extLst>
          </p:nvPr>
        </p:nvGraphicFramePr>
        <p:xfrm>
          <a:off x="455295" y="1143000"/>
          <a:ext cx="8048625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6" name="数式" r:id="rId3" imgW="3530520" imgH="1358640" progId="Equation.3">
                  <p:embed/>
                </p:oleObj>
              </mc:Choice>
              <mc:Fallback>
                <p:oleObj name="数式" r:id="rId3" imgW="353052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" y="1143000"/>
                        <a:ext cx="8048625" cy="31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576699"/>
              </p:ext>
            </p:extLst>
          </p:nvPr>
        </p:nvGraphicFramePr>
        <p:xfrm>
          <a:off x="817563" y="4273550"/>
          <a:ext cx="6802437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7" name="数式" r:id="rId5" imgW="2984400" imgH="850680" progId="Equation.3">
                  <p:embed/>
                </p:oleObj>
              </mc:Choice>
              <mc:Fallback>
                <p:oleObj name="数式" r:id="rId5" imgW="29844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273550"/>
                        <a:ext cx="6802437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44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" y="272087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Forms of spherical Bessel and </a:t>
            </a:r>
            <a:r>
              <a:rPr lang="en-US" sz="2400" dirty="0" err="1" smtClean="0">
                <a:latin typeface="+mj-lt"/>
              </a:rPr>
              <a:t>Hankel</a:t>
            </a:r>
            <a:r>
              <a:rPr lang="en-US" sz="2400" dirty="0" smtClean="0">
                <a:latin typeface="+mj-lt"/>
              </a:rPr>
              <a:t>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968444"/>
              </p:ext>
            </p:extLst>
          </p:nvPr>
        </p:nvGraphicFramePr>
        <p:xfrm>
          <a:off x="1295400" y="936071"/>
          <a:ext cx="5715000" cy="2013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2" name="数式" r:id="rId3" imgW="3797280" imgH="1333440" progId="Equation.3">
                  <p:embed/>
                </p:oleObj>
              </mc:Choice>
              <mc:Fallback>
                <p:oleObj name="数式" r:id="rId3" imgW="3797280" imgH="133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36071"/>
                        <a:ext cx="5715000" cy="2013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830" y="3123031"/>
            <a:ext cx="8858250" cy="1743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601" y="4597854"/>
            <a:ext cx="8858250" cy="1762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28800" y="3352800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0</a:t>
            </a:r>
            <a:r>
              <a:rPr lang="en-US" sz="2400" i="1" dirty="0" smtClean="0">
                <a:latin typeface="+mj-lt"/>
              </a:rPr>
              <a:t>(x)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3657600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1</a:t>
            </a:r>
            <a:r>
              <a:rPr lang="en-US" sz="2400" i="1" dirty="0" smtClean="0">
                <a:latin typeface="+mj-lt"/>
              </a:rPr>
              <a:t>(x)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4495800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 smtClean="0">
                <a:latin typeface="+mj-lt"/>
              </a:rPr>
              <a:t>0</a:t>
            </a:r>
            <a:r>
              <a:rPr lang="en-US" sz="2400" i="1" dirty="0" smtClean="0">
                <a:latin typeface="+mj-lt"/>
              </a:rPr>
              <a:t>(x)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5800" y="4495800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>
                <a:latin typeface="+mj-lt"/>
              </a:rPr>
              <a:t>1</a:t>
            </a:r>
            <a:r>
              <a:rPr lang="en-US" sz="2400" i="1" dirty="0" smtClean="0">
                <a:latin typeface="+mj-lt"/>
              </a:rPr>
              <a:t>(x)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11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446260"/>
              </p:ext>
            </p:extLst>
          </p:nvPr>
        </p:nvGraphicFramePr>
        <p:xfrm>
          <a:off x="914400" y="883027"/>
          <a:ext cx="662940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8" name="数式" r:id="rId3" imgW="2908080" imgH="812520" progId="Equation.3">
                  <p:embed/>
                </p:oleObj>
              </mc:Choice>
              <mc:Fallback>
                <p:oleObj name="数式" r:id="rId3" imgW="290808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83027"/>
                        <a:ext cx="6629400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464688"/>
              </p:ext>
            </p:extLst>
          </p:nvPr>
        </p:nvGraphicFramePr>
        <p:xfrm>
          <a:off x="995521" y="2667000"/>
          <a:ext cx="6802437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9" name="数式" r:id="rId5" imgW="2984400" imgH="850680" progId="Equation.3">
                  <p:embed/>
                </p:oleObj>
              </mc:Choice>
              <mc:Fallback>
                <p:oleObj name="数式" r:id="rId5" imgW="29844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521" y="2667000"/>
                        <a:ext cx="6802437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022533"/>
              </p:ext>
            </p:extLst>
          </p:nvPr>
        </p:nvGraphicFramePr>
        <p:xfrm>
          <a:off x="1082675" y="4191000"/>
          <a:ext cx="6630988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0" name="数式" r:id="rId7" imgW="2908080" imgH="952200" progId="Equation.3">
                  <p:embed/>
                </p:oleObj>
              </mc:Choice>
              <mc:Fallback>
                <p:oleObj name="数式" r:id="rId7" imgW="290808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4191000"/>
                        <a:ext cx="6630988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7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3510"/>
            <a:ext cx="9144000" cy="597097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4300" y="3810000"/>
            <a:ext cx="8915400" cy="228600"/>
          </a:xfrm>
          <a:prstGeom prst="rect">
            <a:avLst/>
          </a:prstGeom>
          <a:solidFill>
            <a:srgbClr val="DA32AA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  -- some details: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654252"/>
              </p:ext>
            </p:extLst>
          </p:nvPr>
        </p:nvGraphicFramePr>
        <p:xfrm>
          <a:off x="563562" y="1143000"/>
          <a:ext cx="8016875" cy="334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0" name="Equation" r:id="rId3" imgW="7022880" imgH="2920680" progId="Equation.DSMT4">
                  <p:embed/>
                </p:oleObj>
              </mc:Choice>
              <mc:Fallback>
                <p:oleObj name="Equation" r:id="rId3" imgW="7022880" imgH="292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" y="1143000"/>
                        <a:ext cx="8016875" cy="334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588857"/>
              </p:ext>
            </p:extLst>
          </p:nvPr>
        </p:nvGraphicFramePr>
        <p:xfrm>
          <a:off x="563562" y="4746248"/>
          <a:ext cx="4779962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1" name="Equation" r:id="rId5" imgW="3276360" imgH="977760" progId="Equation.DSMT4">
                  <p:embed/>
                </p:oleObj>
              </mc:Choice>
              <mc:Fallback>
                <p:oleObj name="Equation" r:id="rId5" imgW="327636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" y="4746248"/>
                        <a:ext cx="4779962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6324600" y="2895600"/>
            <a:ext cx="0" cy="220008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330696" y="5095687"/>
            <a:ext cx="189890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324600" y="5095687"/>
            <a:ext cx="1524000" cy="8479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loud 18"/>
          <p:cNvSpPr/>
          <p:nvPr/>
        </p:nvSpPr>
        <p:spPr>
          <a:xfrm>
            <a:off x="5885793" y="4505848"/>
            <a:ext cx="914400" cy="1075206"/>
          </a:xfrm>
          <a:prstGeom prst="cloud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33000">
                <a:srgbClr val="FF0000">
                  <a:tint val="44500"/>
                  <a:satMod val="160000"/>
                  <a:alpha val="35000"/>
                </a:srgb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324599" y="3429000"/>
            <a:ext cx="1371601" cy="16666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759901"/>
              </p:ext>
            </p:extLst>
          </p:nvPr>
        </p:nvGraphicFramePr>
        <p:xfrm>
          <a:off x="7896717" y="5621860"/>
          <a:ext cx="3381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2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96717" y="5621860"/>
                        <a:ext cx="338138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737991"/>
              </p:ext>
            </p:extLst>
          </p:nvPr>
        </p:nvGraphicFramePr>
        <p:xfrm>
          <a:off x="7850570" y="3168650"/>
          <a:ext cx="1062860" cy="440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3" name="Equation" r:id="rId9" imgW="520560" imgH="215640" progId="Equation.DSMT4">
                  <p:embed/>
                </p:oleObj>
              </mc:Choice>
              <mc:Fallback>
                <p:oleObj name="Equation" r:id="rId9" imgW="5205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50570" y="3168650"/>
                        <a:ext cx="1062860" cy="4406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573241"/>
              </p:ext>
            </p:extLst>
          </p:nvPr>
        </p:nvGraphicFramePr>
        <p:xfrm>
          <a:off x="6396038" y="2568575"/>
          <a:ext cx="3127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4" name="Equation" r:id="rId11" imgW="152280" imgH="228600" progId="Equation.DSMT4">
                  <p:embed/>
                </p:oleObj>
              </mc:Choice>
              <mc:Fallback>
                <p:oleObj name="Equation" r:id="rId11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396038" y="2568575"/>
                        <a:ext cx="312737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938750"/>
              </p:ext>
            </p:extLst>
          </p:nvPr>
        </p:nvGraphicFramePr>
        <p:xfrm>
          <a:off x="8286750" y="4732338"/>
          <a:ext cx="33813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5" name="Equation" r:id="rId13" imgW="164880" imgH="279360" progId="Equation.DSMT4">
                  <p:embed/>
                </p:oleObj>
              </mc:Choice>
              <mc:Fallback>
                <p:oleObj name="Equation" r:id="rId13" imgW="164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286750" y="4732338"/>
                        <a:ext cx="338138" cy="56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682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93759"/>
              </p:ext>
            </p:extLst>
          </p:nvPr>
        </p:nvGraphicFramePr>
        <p:xfrm>
          <a:off x="838200" y="883027"/>
          <a:ext cx="6630988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1" name="数式" r:id="rId3" imgW="2908080" imgH="952200" progId="Equation.3">
                  <p:embed/>
                </p:oleObj>
              </mc:Choice>
              <mc:Fallback>
                <p:oleObj name="数式" r:id="rId3" imgW="290808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883027"/>
                        <a:ext cx="6630988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235632"/>
              </p:ext>
            </p:extLst>
          </p:nvPr>
        </p:nvGraphicFramePr>
        <p:xfrm>
          <a:off x="838200" y="3379304"/>
          <a:ext cx="6216650" cy="1025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2" name="Equation" r:id="rId5" imgW="4952880" imgH="749160" progId="Equation.DSMT4">
                  <p:embed/>
                </p:oleObj>
              </mc:Choice>
              <mc:Fallback>
                <p:oleObj name="Equation" r:id="rId5" imgW="495288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79304"/>
                        <a:ext cx="6216650" cy="1025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4495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</a:t>
            </a:r>
            <a:r>
              <a:rPr lang="en-US" sz="2400" dirty="0" smtClean="0">
                <a:latin typeface="+mj-lt"/>
              </a:rPr>
              <a:t>radiation </a:t>
            </a:r>
            <a:r>
              <a:rPr lang="en-US" sz="2400" dirty="0" smtClean="0">
                <a:latin typeface="+mj-lt"/>
              </a:rPr>
              <a:t>source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30701"/>
              </p:ext>
            </p:extLst>
          </p:nvPr>
        </p:nvGraphicFramePr>
        <p:xfrm>
          <a:off x="698500" y="4957763"/>
          <a:ext cx="6561138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3" name="数式" r:id="rId7" imgW="3047760" imgH="393480" progId="Equation.3">
                  <p:embed/>
                </p:oleObj>
              </mc:Choice>
              <mc:Fallback>
                <p:oleObj name="数式" r:id="rId7" imgW="304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4957763"/>
                        <a:ext cx="6561138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40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</a:t>
            </a:r>
            <a:r>
              <a:rPr lang="en-US" sz="2400" dirty="0" smtClean="0">
                <a:latin typeface="+mj-lt"/>
              </a:rPr>
              <a:t>radiation </a:t>
            </a:r>
            <a:r>
              <a:rPr lang="en-US" sz="2400" dirty="0" smtClean="0">
                <a:latin typeface="+mj-lt"/>
              </a:rPr>
              <a:t>source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63438"/>
              </p:ext>
            </p:extLst>
          </p:nvPr>
        </p:nvGraphicFramePr>
        <p:xfrm>
          <a:off x="698500" y="766763"/>
          <a:ext cx="6561138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03" name="数式" r:id="rId3" imgW="3047760" imgH="393480" progId="Equation.3">
                  <p:embed/>
                </p:oleObj>
              </mc:Choice>
              <mc:Fallback>
                <p:oleObj name="数式" r:id="rId3" imgW="304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766763"/>
                        <a:ext cx="6561138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868093"/>
              </p:ext>
            </p:extLst>
          </p:nvPr>
        </p:nvGraphicFramePr>
        <p:xfrm>
          <a:off x="838200" y="1676400"/>
          <a:ext cx="6970712" cy="208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04" name="数式" r:id="rId5" imgW="3238200" imgH="965160" progId="Equation.3">
                  <p:embed/>
                </p:oleObj>
              </mc:Choice>
              <mc:Fallback>
                <p:oleObj name="数式" r:id="rId5" imgW="323820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76400"/>
                        <a:ext cx="6970712" cy="208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748919"/>
              </p:ext>
            </p:extLst>
          </p:nvPr>
        </p:nvGraphicFramePr>
        <p:xfrm>
          <a:off x="1179513" y="3706813"/>
          <a:ext cx="6286500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05" name="数式" r:id="rId7" imgW="2920680" imgH="1180800" progId="Equation.3">
                  <p:embed/>
                </p:oleObj>
              </mc:Choice>
              <mc:Fallback>
                <p:oleObj name="数式" r:id="rId7" imgW="292068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3706813"/>
                        <a:ext cx="6286500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691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</a:t>
            </a:r>
            <a:r>
              <a:rPr lang="en-US" sz="2400" dirty="0" smtClean="0">
                <a:latin typeface="+mj-lt"/>
              </a:rPr>
              <a:t>radiation </a:t>
            </a:r>
            <a:r>
              <a:rPr lang="en-US" sz="2400" dirty="0" smtClean="0">
                <a:latin typeface="+mj-lt"/>
              </a:rPr>
              <a:t>source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552184"/>
              </p:ext>
            </p:extLst>
          </p:nvPr>
        </p:nvGraphicFramePr>
        <p:xfrm>
          <a:off x="275771" y="766465"/>
          <a:ext cx="5321300" cy="688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8" name="数式" r:id="rId3" imgW="3047760" imgH="393480" progId="Equation.3">
                  <p:embed/>
                </p:oleObj>
              </mc:Choice>
              <mc:Fallback>
                <p:oleObj name="数式" r:id="rId3" imgW="304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71" y="766465"/>
                        <a:ext cx="5321300" cy="6888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793115"/>
              </p:ext>
            </p:extLst>
          </p:nvPr>
        </p:nvGraphicFramePr>
        <p:xfrm>
          <a:off x="442912" y="1535119"/>
          <a:ext cx="8701088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9" name="Equation" r:id="rId5" imgW="4800600" imgH="672840" progId="Equation.DSMT4">
                  <p:embed/>
                </p:oleObj>
              </mc:Choice>
              <mc:Fallback>
                <p:oleObj name="Equation" r:id="rId5" imgW="48006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" y="1535119"/>
                        <a:ext cx="8701088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3832528"/>
            <a:ext cx="4114800" cy="18007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286" y="3814385"/>
            <a:ext cx="4307114" cy="1699059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398964"/>
              </p:ext>
            </p:extLst>
          </p:nvPr>
        </p:nvGraphicFramePr>
        <p:xfrm>
          <a:off x="1162874" y="3896705"/>
          <a:ext cx="2951926" cy="559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0" name="Equation" r:id="rId9" imgW="2209680" imgH="419040" progId="Equation.DSMT4">
                  <p:embed/>
                </p:oleObj>
              </mc:Choice>
              <mc:Fallback>
                <p:oleObj name="Equation" r:id="rId9" imgW="2209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62874" y="3896705"/>
                        <a:ext cx="2951926" cy="559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865647"/>
              </p:ext>
            </p:extLst>
          </p:nvPr>
        </p:nvGraphicFramePr>
        <p:xfrm>
          <a:off x="5751513" y="3371850"/>
          <a:ext cx="29178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1" name="Equation" r:id="rId11" imgW="2184120" imgH="419040" progId="Equation.DSMT4">
                  <p:embed/>
                </p:oleObj>
              </mc:Choice>
              <mc:Fallback>
                <p:oleObj name="Equation" r:id="rId11" imgW="21841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51513" y="3371850"/>
                        <a:ext cx="291782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351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254090"/>
            <a:ext cx="4676775" cy="207395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350" y="3527112"/>
            <a:ext cx="4210050" cy="180688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</a:t>
            </a:r>
            <a:r>
              <a:rPr lang="en-US" sz="2400" dirty="0" smtClean="0">
                <a:latin typeface="+mj-lt"/>
              </a:rPr>
              <a:t>radiation </a:t>
            </a:r>
            <a:r>
              <a:rPr lang="en-US" sz="2400" dirty="0" smtClean="0">
                <a:latin typeface="+mj-lt"/>
              </a:rPr>
              <a:t>source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552184"/>
              </p:ext>
            </p:extLst>
          </p:nvPr>
        </p:nvGraphicFramePr>
        <p:xfrm>
          <a:off x="275771" y="766465"/>
          <a:ext cx="5321300" cy="688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2" name="数式" r:id="rId5" imgW="3047760" imgH="393480" progId="Equation.3">
                  <p:embed/>
                </p:oleObj>
              </mc:Choice>
              <mc:Fallback>
                <p:oleObj name="数式" r:id="rId5" imgW="304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71" y="766465"/>
                        <a:ext cx="5321300" cy="6888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013028"/>
              </p:ext>
            </p:extLst>
          </p:nvPr>
        </p:nvGraphicFramePr>
        <p:xfrm>
          <a:off x="275771" y="1609371"/>
          <a:ext cx="9209088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3" name="Equation" r:id="rId7" imgW="5079960" imgH="672840" progId="Equation.DSMT4">
                  <p:embed/>
                </p:oleObj>
              </mc:Choice>
              <mc:Fallback>
                <p:oleObj name="Equation" r:id="rId7" imgW="507996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71" y="1609371"/>
                        <a:ext cx="9209088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834617"/>
              </p:ext>
            </p:extLst>
          </p:nvPr>
        </p:nvGraphicFramePr>
        <p:xfrm>
          <a:off x="457200" y="3049491"/>
          <a:ext cx="371475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4" name="Equation" r:id="rId9" imgW="2781000" imgH="393480" progId="Equation.DSMT4">
                  <p:embed/>
                </p:oleObj>
              </mc:Choice>
              <mc:Fallback>
                <p:oleObj name="Equation" r:id="rId9" imgW="278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7200" y="3049491"/>
                        <a:ext cx="3714750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383604"/>
              </p:ext>
            </p:extLst>
          </p:nvPr>
        </p:nvGraphicFramePr>
        <p:xfrm>
          <a:off x="5146675" y="4176713"/>
          <a:ext cx="369887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5" name="Equation" r:id="rId11" imgW="2768400" imgH="393480" progId="Equation.DSMT4">
                  <p:embed/>
                </p:oleObj>
              </mc:Choice>
              <mc:Fallback>
                <p:oleObj name="Equation" r:id="rId11" imgW="276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46675" y="4176713"/>
                        <a:ext cx="3698875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30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dipole radiation source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460367"/>
              </p:ext>
            </p:extLst>
          </p:nvPr>
        </p:nvGraphicFramePr>
        <p:xfrm>
          <a:off x="590550" y="383807"/>
          <a:ext cx="6286500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0" name="数式" r:id="rId3" imgW="2920680" imgH="1180800" progId="Equation.3">
                  <p:embed/>
                </p:oleObj>
              </mc:Choice>
              <mc:Fallback>
                <p:oleObj name="数式" r:id="rId3" imgW="292068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383807"/>
                        <a:ext cx="6286500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9560" y="2949472"/>
            <a:ext cx="8854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 to pure dipole approximation (exact when </a:t>
            </a:r>
            <a:r>
              <a:rPr lang="en-US" sz="2400" i="1" dirty="0" smtClean="0">
                <a:latin typeface="+mj-lt"/>
              </a:rPr>
              <a:t>kR</a:t>
            </a:r>
            <a:r>
              <a:rPr lang="en-US" sz="2400" dirty="0" smtClean="0">
                <a:latin typeface="+mj-lt"/>
                <a:sym typeface="Wingdings" pitchFamily="2" charset="2"/>
              </a:rPr>
              <a:t></a:t>
            </a:r>
            <a:r>
              <a:rPr lang="en-US" sz="2400" dirty="0" smtClean="0">
                <a:latin typeface="+mj-lt"/>
              </a:rPr>
              <a:t>0)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845613"/>
              </p:ext>
            </p:extLst>
          </p:nvPr>
        </p:nvGraphicFramePr>
        <p:xfrm>
          <a:off x="621030" y="3542908"/>
          <a:ext cx="8013700" cy="2934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1" name="Equation" r:id="rId5" imgW="5321160" imgH="1942920" progId="Equation.DSMT4">
                  <p:embed/>
                </p:oleObj>
              </mc:Choice>
              <mc:Fallback>
                <p:oleObj name="Equation" r:id="rId5" imgW="5321160" imgH="1942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030" y="3542908"/>
                        <a:ext cx="8013700" cy="2934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12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291994"/>
              </p:ext>
            </p:extLst>
          </p:nvPr>
        </p:nvGraphicFramePr>
        <p:xfrm>
          <a:off x="711994" y="1488132"/>
          <a:ext cx="7262812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1" name="Equation" r:id="rId3" imgW="5143320" imgH="3225600" progId="Equation.DSMT4">
                  <p:embed/>
                </p:oleObj>
              </mc:Choice>
              <mc:Fallback>
                <p:oleObj name="Equation" r:id="rId3" imgW="5143320" imgH="322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994" y="1488132"/>
                        <a:ext cx="7262812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364" y="26938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review --</a:t>
            </a:r>
          </a:p>
        </p:txBody>
      </p:sp>
    </p:spTree>
    <p:extLst>
      <p:ext uri="{BB962C8B-B14F-4D97-AF65-F5344CB8AC3E}">
        <p14:creationId xmlns:p14="http://schemas.microsoft.com/office/powerpoint/2010/main" val="19184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091034"/>
              </p:ext>
            </p:extLst>
          </p:nvPr>
        </p:nvGraphicFramePr>
        <p:xfrm>
          <a:off x="624681" y="1410405"/>
          <a:ext cx="7437438" cy="459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9" name="Equation" r:id="rId3" imgW="3517560" imgH="2171520" progId="Equation.DSMT4">
                  <p:embed/>
                </p:oleObj>
              </mc:Choice>
              <mc:Fallback>
                <p:oleObj name="Equation" r:id="rId3" imgW="3517560" imgH="217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81" y="1410405"/>
                        <a:ext cx="7437438" cy="459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97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129395"/>
              </p:ext>
            </p:extLst>
          </p:nvPr>
        </p:nvGraphicFramePr>
        <p:xfrm>
          <a:off x="982663" y="1616075"/>
          <a:ext cx="7481887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1" name="数式" r:id="rId3" imgW="2768400" imgH="1523880" progId="Equation.3">
                  <p:embed/>
                </p:oleObj>
              </mc:Choice>
              <mc:Fallback>
                <p:oleObj name="数式" r:id="rId3" imgW="276840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1616075"/>
                        <a:ext cx="7481887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01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102161"/>
              </p:ext>
            </p:extLst>
          </p:nvPr>
        </p:nvGraphicFramePr>
        <p:xfrm>
          <a:off x="511175" y="1417638"/>
          <a:ext cx="7091363" cy="430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5" name="Equation" r:id="rId3" imgW="4609800" imgH="2793960" progId="Equation.DSMT4">
                  <p:embed/>
                </p:oleObj>
              </mc:Choice>
              <mc:Fallback>
                <p:oleObj name="Equation" r:id="rId3" imgW="4609800" imgH="2793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1417638"/>
                        <a:ext cx="7091363" cy="430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</p:spTree>
    <p:extLst>
      <p:ext uri="{BB962C8B-B14F-4D97-AF65-F5344CB8AC3E}">
        <p14:creationId xmlns:p14="http://schemas.microsoft.com/office/powerpoint/2010/main" val="5535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415645"/>
              </p:ext>
            </p:extLst>
          </p:nvPr>
        </p:nvGraphicFramePr>
        <p:xfrm>
          <a:off x="685800" y="1219200"/>
          <a:ext cx="7323138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50" name="数式" r:id="rId3" imgW="3213000" imgH="1854000" progId="Equation.3">
                  <p:embed/>
                </p:oleObj>
              </mc:Choice>
              <mc:Fallback>
                <p:oleObj name="数式" r:id="rId3" imgW="321300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323138" cy="423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824880"/>
              </p:ext>
            </p:extLst>
          </p:nvPr>
        </p:nvGraphicFramePr>
        <p:xfrm>
          <a:off x="487180" y="678488"/>
          <a:ext cx="4114800" cy="47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51" name="Equation" r:id="rId5" imgW="2755800" imgH="317160" progId="Equation.DSMT4">
                  <p:embed/>
                </p:oleObj>
              </mc:Choice>
              <mc:Fallback>
                <p:oleObj name="Equation" r:id="rId5" imgW="2755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180" y="678488"/>
                        <a:ext cx="4114800" cy="474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354280"/>
              </p:ext>
            </p:extLst>
          </p:nvPr>
        </p:nvGraphicFramePr>
        <p:xfrm>
          <a:off x="4905375" y="695325"/>
          <a:ext cx="39052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52" name="Equation" r:id="rId7" imgW="2616120" imgH="317160" progId="Equation.DSMT4">
                  <p:embed/>
                </p:oleObj>
              </mc:Choice>
              <mc:Fallback>
                <p:oleObj name="Equation" r:id="rId7" imgW="26161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5375" y="695325"/>
                        <a:ext cx="390525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031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035470"/>
              </p:ext>
            </p:extLst>
          </p:nvPr>
        </p:nvGraphicFramePr>
        <p:xfrm>
          <a:off x="719138" y="774700"/>
          <a:ext cx="7815262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6" name="数式" r:id="rId3" imgW="3429000" imgH="2565360" progId="Equation.3">
                  <p:embed/>
                </p:oleObj>
              </mc:Choice>
              <mc:Fallback>
                <p:oleObj name="数式" r:id="rId3" imgW="342900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774700"/>
                        <a:ext cx="7815262" cy="585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48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9200" y="3657600"/>
            <a:ext cx="6781800" cy="1371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536555"/>
              </p:ext>
            </p:extLst>
          </p:nvPr>
        </p:nvGraphicFramePr>
        <p:xfrm>
          <a:off x="0" y="990600"/>
          <a:ext cx="7848600" cy="2533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8" name="Equation" r:id="rId3" imgW="5397480" imgH="1739880" progId="Equation.DSMT4">
                  <p:embed/>
                </p:oleObj>
              </mc:Choice>
              <mc:Fallback>
                <p:oleObj name="Equation" r:id="rId3" imgW="5397480" imgH="1739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7848600" cy="25331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100380"/>
              </p:ext>
            </p:extLst>
          </p:nvPr>
        </p:nvGraphicFramePr>
        <p:xfrm>
          <a:off x="439271" y="3352800"/>
          <a:ext cx="8407964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9" name="Equation" r:id="rId5" imgW="6756120" imgH="1714320" progId="Equation.DSMT4">
                  <p:embed/>
                </p:oleObj>
              </mc:Choice>
              <mc:Fallback>
                <p:oleObj name="Equation" r:id="rId5" imgW="675612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9271" y="3352800"/>
                        <a:ext cx="8407964" cy="213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5715000"/>
            <a:ext cx="6942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b="1" dirty="0" err="1"/>
              <a:t>Liénard-Wiechert</a:t>
            </a:r>
            <a:r>
              <a:rPr lang="en-US" sz="2400" b="1" dirty="0"/>
              <a:t> potentials</a:t>
            </a:r>
          </a:p>
          <a:p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6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26072</TotalTime>
  <Words>451</Words>
  <Application>Microsoft Office PowerPoint</Application>
  <PresentationFormat>On-screen Show (4:3)</PresentationFormat>
  <Paragraphs>115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Wingdings</vt:lpstr>
      <vt:lpstr>Office Theme</vt:lpstr>
      <vt:lpstr>Equation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1353</cp:revision>
  <cp:lastPrinted>2018-04-13T03:55:32Z</cp:lastPrinted>
  <dcterms:created xsi:type="dcterms:W3CDTF">2012-01-10T18:32:24Z</dcterms:created>
  <dcterms:modified xsi:type="dcterms:W3CDTF">2018-04-13T03:55:54Z</dcterms:modified>
</cp:coreProperties>
</file>