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6" r:id="rId2"/>
    <p:sldId id="299" r:id="rId3"/>
    <p:sldId id="322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1" d="100"/>
          <a:sy n="61" d="100"/>
        </p:scale>
        <p:origin x="88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9296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105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Reading: Chapter 1 &amp; 2 in JDJ</a:t>
            </a:r>
          </a:p>
          <a:p>
            <a:pPr marL="457200" lvl="2">
              <a:spcBef>
                <a:spcPct val="50000"/>
              </a:spcBef>
            </a:pPr>
            <a:r>
              <a:rPr lang="en-US" sz="2800" b="1" dirty="0" smtClean="0">
                <a:solidFill>
                  <a:srgbClr val="DA32AA"/>
                </a:solidFill>
              </a:rPr>
              <a:t>Introduction to numerical methods 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rgbClr val="DA32AA"/>
                </a:solidFill>
              </a:rPr>
              <a:t>Finite </a:t>
            </a:r>
            <a:r>
              <a:rPr lang="en-US" sz="2800" b="1" dirty="0">
                <a:solidFill>
                  <a:srgbClr val="DA32AA"/>
                </a:solidFill>
              </a:rPr>
              <a:t>difference methods with 2-dimensional example (Section </a:t>
            </a:r>
            <a:r>
              <a:rPr lang="en-US" sz="2800" b="1" dirty="0" smtClean="0">
                <a:solidFill>
                  <a:srgbClr val="DA32AA"/>
                </a:solidFill>
              </a:rPr>
              <a:t>1.13 of </a:t>
            </a:r>
            <a:r>
              <a:rPr lang="en-US" sz="2800" b="1" dirty="0">
                <a:solidFill>
                  <a:srgbClr val="DA32AA"/>
                </a:solidFill>
              </a:rPr>
              <a:t>your textbook)</a:t>
            </a:r>
          </a:p>
          <a:p>
            <a:pPr marL="971550" lvl="2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rgbClr val="DA32AA"/>
                </a:solidFill>
              </a:rPr>
              <a:t>Finite element methods with 2-dimensional example (Section </a:t>
            </a:r>
            <a:r>
              <a:rPr lang="en-US" sz="2800" b="1" dirty="0" smtClean="0">
                <a:solidFill>
                  <a:srgbClr val="DA32AA"/>
                </a:solidFill>
              </a:rPr>
              <a:t>2.12 of </a:t>
            </a:r>
            <a:r>
              <a:rPr lang="en-US" sz="2800" b="1" dirty="0">
                <a:solidFill>
                  <a:srgbClr val="DA32AA"/>
                </a:solidFill>
              </a:rPr>
              <a:t>your textbook</a:t>
            </a:r>
            <a:r>
              <a:rPr lang="en-US" sz="2800" b="1" dirty="0" smtClean="0">
                <a:solidFill>
                  <a:srgbClr val="DA32AA"/>
                </a:solidFill>
              </a:rPr>
              <a:t>)</a:t>
            </a:r>
            <a:r>
              <a:rPr lang="en-US" sz="2800" b="1" dirty="0">
                <a:solidFill>
                  <a:srgbClr val="DA32AA"/>
                </a:solidFill>
              </a:rPr>
              <a:t/>
            </a:r>
            <a:br>
              <a:rPr lang="en-US" sz="2800" b="1" dirty="0">
                <a:solidFill>
                  <a:srgbClr val="DA32AA"/>
                </a:solidFill>
              </a:rPr>
            </a:br>
            <a:endParaRPr lang="en-US" sz="2800" b="1" dirty="0" smtClean="0">
              <a:solidFill>
                <a:srgbClr val="DA32A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30904"/>
            <a:ext cx="9144000" cy="599619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5562600"/>
            <a:ext cx="8610600" cy="22860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1/26/2018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2018 --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228600"/>
            <a:ext cx="8810625" cy="614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12764</TotalTime>
  <Words>80</Words>
  <Application>Microsoft Office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739</cp:revision>
  <cp:lastPrinted>2018-01-25T21:40:30Z</cp:lastPrinted>
  <dcterms:created xsi:type="dcterms:W3CDTF">2012-01-10T18:32:24Z</dcterms:created>
  <dcterms:modified xsi:type="dcterms:W3CDTF">2018-01-26T15:06:17Z</dcterms:modified>
</cp:coreProperties>
</file>