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297" r:id="rId3"/>
    <p:sldId id="314" r:id="rId4"/>
    <p:sldId id="315" r:id="rId5"/>
    <p:sldId id="316" r:id="rId6"/>
    <p:sldId id="298" r:id="rId7"/>
    <p:sldId id="299" r:id="rId8"/>
    <p:sldId id="319" r:id="rId9"/>
    <p:sldId id="317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8" r:id="rId21"/>
    <p:sldId id="310" r:id="rId22"/>
    <p:sldId id="311" r:id="rId23"/>
    <p:sldId id="312" r:id="rId24"/>
    <p:sldId id="31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6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s19phy7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atalie@wfu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Reading: Appendix 1 and Chapters I&amp;1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structure and expectations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Units – SI vs Gaussian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Electrostatics – Poisson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0" y="838200"/>
            <a:ext cx="8437059" cy="46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4" y="228600"/>
            <a:ext cx="9166644" cy="6024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2" y="125412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Material discussed in Appendix of textbook --</a:t>
            </a:r>
          </a:p>
        </p:txBody>
      </p:sp>
    </p:spTree>
    <p:extLst>
      <p:ext uri="{BB962C8B-B14F-4D97-AF65-F5344CB8AC3E}">
        <p14:creationId xmlns:p14="http://schemas.microsoft.com/office/powerpoint/2010/main" val="776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04800"/>
            <a:ext cx="9134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287"/>
            <a:ext cx="8905875" cy="682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1219200"/>
            <a:ext cx="8906305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choice for this course: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SI units for Jackson in Chapters 1-10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Gaussian units for Jackson in Chapters 11-16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30" y="20574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810000"/>
            <a:ext cx="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181600"/>
            <a:ext cx="76203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05000" y="42519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7766" y="46342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5567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1597" y="406781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14600" y="4372611"/>
            <a:ext cx="914400" cy="885189"/>
          </a:xfrm>
          <a:prstGeom prst="cloud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38817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4985" y="44151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85" y="4419600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5259" y="3742342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4870"/>
              </p:ext>
            </p:extLst>
          </p:nvPr>
        </p:nvGraphicFramePr>
        <p:xfrm>
          <a:off x="2478088" y="4529138"/>
          <a:ext cx="723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3" imgW="507960" imgH="266400" progId="Equation.DSMT4">
                  <p:embed/>
                </p:oleObj>
              </mc:Choice>
              <mc:Fallback>
                <p:oleObj name="Equation" r:id="rId3" imgW="50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088" y="4529138"/>
                        <a:ext cx="7239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52472"/>
              </p:ext>
            </p:extLst>
          </p:nvPr>
        </p:nvGraphicFramePr>
        <p:xfrm>
          <a:off x="3934443" y="3886200"/>
          <a:ext cx="4523757" cy="21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5" imgW="2831760" imgH="1409400" progId="Equation.DSMT4">
                  <p:embed/>
                </p:oleObj>
              </mc:Choice>
              <mc:Fallback>
                <p:oleObj name="Equation" r:id="rId5" imgW="283176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4443" y="3886200"/>
                        <a:ext cx="4523757" cy="21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81776"/>
              </p:ext>
            </p:extLst>
          </p:nvPr>
        </p:nvGraphicFramePr>
        <p:xfrm>
          <a:off x="1377950" y="5105400"/>
          <a:ext cx="374650" cy="41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7950" y="5105400"/>
                        <a:ext cx="374650" cy="416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99032"/>
              </p:ext>
            </p:extLst>
          </p:nvPr>
        </p:nvGraphicFramePr>
        <p:xfrm>
          <a:off x="2687638" y="4932363"/>
          <a:ext cx="500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7638" y="4932363"/>
                        <a:ext cx="5000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255713" y="5181600"/>
            <a:ext cx="1487517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15" y="762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953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Discrete versus continuous charge distributions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774012"/>
              </p:ext>
            </p:extLst>
          </p:nvPr>
        </p:nvGraphicFramePr>
        <p:xfrm>
          <a:off x="863600" y="1631950"/>
          <a:ext cx="74644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3" imgW="4927320" imgH="2844720" progId="Equation.DSMT4">
                  <p:embed/>
                </p:oleObj>
              </mc:Choice>
              <mc:Fallback>
                <p:oleObj name="Equation" r:id="rId3" imgW="4927320" imgH="2844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600" y="1631950"/>
                        <a:ext cx="7464425" cy="431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7797"/>
            <a:ext cx="3619500" cy="51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2564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39593"/>
              </p:ext>
            </p:extLst>
          </p:nvPr>
        </p:nvGraphicFramePr>
        <p:xfrm>
          <a:off x="426522" y="1905000"/>
          <a:ext cx="355817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Equation" r:id="rId3" imgW="1803240" imgH="647640" progId="Equation.DSMT4">
                  <p:embed/>
                </p:oleObj>
              </mc:Choice>
              <mc:Fallback>
                <p:oleObj name="Equation" r:id="rId3" imgW="1803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522" y="1905000"/>
                        <a:ext cx="3558178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48934"/>
              </p:ext>
            </p:extLst>
          </p:nvPr>
        </p:nvGraphicFramePr>
        <p:xfrm>
          <a:off x="5043569" y="1981200"/>
          <a:ext cx="338296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Equation" r:id="rId5" imgW="1714320" imgH="1307880" progId="Equation.DSMT4">
                  <p:embed/>
                </p:oleObj>
              </mc:Choice>
              <mc:Fallback>
                <p:oleObj name="Equation" r:id="rId5" imgW="171432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569" y="1981200"/>
                        <a:ext cx="3382963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http://users.wfu.edu/natalie/s19phy712/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458200" cy="460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455"/>
          <a:stretch/>
        </p:blipFill>
        <p:spPr>
          <a:xfrm>
            <a:off x="343184" y="1748135"/>
            <a:ext cx="835956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show:</a:t>
            </a:r>
          </a:p>
        </p:txBody>
      </p:sp>
    </p:spTree>
    <p:extLst>
      <p:ext uri="{BB962C8B-B14F-4D97-AF65-F5344CB8AC3E}">
        <p14:creationId xmlns:p14="http://schemas.microsoft.com/office/powerpoint/2010/main" val="29955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09600"/>
            <a:ext cx="7981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4325"/>
            <a:ext cx="842010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297"/>
            <a:ext cx="9067800" cy="13775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971800"/>
            <a:ext cx="2362200" cy="2057400"/>
            <a:chOff x="1219200" y="3810000"/>
            <a:chExt cx="23622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810000"/>
              <a:ext cx="2057400" cy="2057400"/>
              <a:chOff x="1219200" y="3810000"/>
              <a:chExt cx="2057400" cy="20574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219200" y="3810000"/>
                <a:ext cx="0" cy="2057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19200" y="5867400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5181600"/>
                <a:ext cx="76203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524000" y="4724400"/>
              <a:ext cx="914400" cy="914400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800600"/>
              <a:ext cx="1524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25246"/>
                </p:ext>
              </p:extLst>
            </p:nvPr>
          </p:nvGraphicFramePr>
          <p:xfrm>
            <a:off x="2120900" y="4876800"/>
            <a:ext cx="146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3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0900" y="4876800"/>
                          <a:ext cx="1460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03263"/>
            <a:ext cx="8708004" cy="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" y="533400"/>
            <a:ext cx="8708004" cy="9451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8375"/>
              </p:ext>
            </p:extLst>
          </p:nvPr>
        </p:nvGraphicFramePr>
        <p:xfrm>
          <a:off x="3429000" y="1524000"/>
          <a:ext cx="5041900" cy="1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4" imgW="3225600" imgH="761760" progId="Equation.DSMT4">
                  <p:embed/>
                </p:oleObj>
              </mc:Choice>
              <mc:Fallback>
                <p:oleObj name="Equation" r:id="rId4" imgW="322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041900" cy="1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7923213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98" y="3581400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50" y="4667250"/>
            <a:ext cx="6195911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7198" y="5253335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4147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in HW1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49793"/>
              </p:ext>
            </p:extLst>
          </p:nvPr>
        </p:nvGraphicFramePr>
        <p:xfrm>
          <a:off x="990600" y="990600"/>
          <a:ext cx="790578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3" imgW="5321160" imgH="1663560" progId="Equation.DSMT4">
                  <p:embed/>
                </p:oleObj>
              </mc:Choice>
              <mc:Fallback>
                <p:oleObj name="Equation" r:id="rId3" imgW="5321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90578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43"/>
              </p:ext>
            </p:extLst>
          </p:nvPr>
        </p:nvGraphicFramePr>
        <p:xfrm>
          <a:off x="1562099" y="3657600"/>
          <a:ext cx="69156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5" imgW="4647960" imgH="1562040" progId="Equation.DSMT4">
                  <p:embed/>
                </p:oleObj>
              </mc:Choice>
              <mc:Fallback>
                <p:oleObj name="Equation" r:id="rId5" imgW="46479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099" y="3657600"/>
                        <a:ext cx="69156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55888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Please email </a:t>
            </a:r>
            <a:r>
              <a:rPr lang="en-US" sz="2400" dirty="0" smtClean="0">
                <a:latin typeface="+mj-lt"/>
                <a:hlinkClick r:id="rId2"/>
              </a:rPr>
              <a:t>natalie@wfu.edu</a:t>
            </a:r>
            <a:r>
              <a:rPr lang="en-US" sz="2400" dirty="0" smtClean="0">
                <a:latin typeface="+mj-lt"/>
              </a:rPr>
              <a:t> if you would like to meet with me at any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48"/>
          <a:stretch/>
        </p:blipFill>
        <p:spPr>
          <a:xfrm>
            <a:off x="76200" y="228600"/>
            <a:ext cx="911060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728762" cy="53101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5000" y="2057400"/>
            <a:ext cx="3429000" cy="411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Textbook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2187"/>
            <a:ext cx="3419475" cy="473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1062187"/>
            <a:ext cx="3617035" cy="4739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3216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Optional supplement</a:t>
            </a:r>
          </a:p>
        </p:txBody>
      </p:sp>
    </p:spTree>
    <p:extLst>
      <p:ext uri="{BB962C8B-B14F-4D97-AF65-F5344CB8AC3E}">
        <p14:creationId xmlns:p14="http://schemas.microsoft.com/office/powerpoint/2010/main" val="412908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9" t="20181" r="4497" b="3935"/>
          <a:stretch/>
        </p:blipFill>
        <p:spPr>
          <a:xfrm>
            <a:off x="137216" y="304800"/>
            <a:ext cx="8778184" cy="5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7649"/>
            <a:ext cx="8901393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95667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5" y="3352800"/>
            <a:ext cx="8816181" cy="20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about HW #1:   (Jackson problem 1.5)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time-averaged potential of a neutral hydrogen atom is given by: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where q denotes the magnitude of the elementary charge of an electron or proton and where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denotes the Bohr radius. Find the distribution of charge (both continuous and discrete) that will give this potential and interpret your results physically.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86509"/>
              </p:ext>
            </p:extLst>
          </p:nvPr>
        </p:nvGraphicFramePr>
        <p:xfrm>
          <a:off x="1981200" y="1828800"/>
          <a:ext cx="4246355" cy="11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2514600" imgH="698400" progId="Equation.DSMT4">
                  <p:embed/>
                </p:oleObj>
              </mc:Choice>
              <mc:Fallback>
                <p:oleObj name="Equation" r:id="rId3" imgW="25146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4246355" cy="117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90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12080</TotalTime>
  <Words>412</Words>
  <Application>Microsoft Office PowerPoint</Application>
  <PresentationFormat>On-screen Show (4:3)</PresentationFormat>
  <Paragraphs>113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667</cp:revision>
  <cp:lastPrinted>2019-01-14T02:19:55Z</cp:lastPrinted>
  <dcterms:created xsi:type="dcterms:W3CDTF">2012-01-10T18:32:24Z</dcterms:created>
  <dcterms:modified xsi:type="dcterms:W3CDTF">2019-01-14T02:20:10Z</dcterms:modified>
</cp:coreProperties>
</file>