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54" r:id="rId3"/>
    <p:sldId id="390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6" r:id="rId14"/>
    <p:sldId id="395" r:id="rId15"/>
    <p:sldId id="381" r:id="rId16"/>
    <p:sldId id="394" r:id="rId17"/>
    <p:sldId id="391" r:id="rId18"/>
    <p:sldId id="382" r:id="rId19"/>
    <p:sldId id="383" r:id="rId20"/>
    <p:sldId id="392" r:id="rId21"/>
    <p:sldId id="393" r:id="rId22"/>
    <p:sldId id="384" r:id="rId23"/>
    <p:sldId id="385" r:id="rId24"/>
    <p:sldId id="387" r:id="rId25"/>
    <p:sldId id="38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2" d="100"/>
          <a:sy n="62" d="100"/>
        </p:scale>
        <p:origin x="139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8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Sources of radiation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Chap. 9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waves due to specific sources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Dipole radiation patterns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325129"/>
              </p:ext>
            </p:extLst>
          </p:nvPr>
        </p:nvGraphicFramePr>
        <p:xfrm>
          <a:off x="1981200" y="478799"/>
          <a:ext cx="661234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7" name="Equation" r:id="rId3" imgW="4431960" imgH="2323800" progId="Equation.DSMT4">
                  <p:embed/>
                </p:oleObj>
              </mc:Choice>
              <mc:Fallback>
                <p:oleObj name="Equation" r:id="rId3" imgW="4431960" imgH="232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8799"/>
                        <a:ext cx="661234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03061"/>
              </p:ext>
            </p:extLst>
          </p:nvPr>
        </p:nvGraphicFramePr>
        <p:xfrm>
          <a:off x="1967883" y="3505200"/>
          <a:ext cx="6246812" cy="344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8" name="Equation" r:id="rId5" imgW="4228920" imgH="2323800" progId="Equation.DSMT4">
                  <p:embed/>
                </p:oleObj>
              </mc:Choice>
              <mc:Fallback>
                <p:oleObj name="Equation" r:id="rId5" imgW="4228920" imgH="232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883" y="3505200"/>
                        <a:ext cx="6246812" cy="344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5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538775"/>
              </p:ext>
            </p:extLst>
          </p:nvPr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6" name="数式" r:id="rId3" imgW="3530520" imgH="1358640" progId="Equation.3">
                  <p:embed/>
                </p:oleObj>
              </mc:Choice>
              <mc:Fallback>
                <p:oleObj name="数式" r:id="rId3" imgW="3530520" imgH="1358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34769"/>
              </p:ext>
            </p:extLst>
          </p:nvPr>
        </p:nvGraphicFramePr>
        <p:xfrm>
          <a:off x="903288" y="4114800"/>
          <a:ext cx="66294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7" name="数式" r:id="rId5" imgW="2908080" imgH="990360" progId="Equation.3">
                  <p:embed/>
                </p:oleObj>
              </mc:Choice>
              <mc:Fallback>
                <p:oleObj name="数式" r:id="rId5" imgW="2908080" imgH="990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114800"/>
                        <a:ext cx="66294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2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08289"/>
              </p:ext>
            </p:extLst>
          </p:nvPr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5" name="数式" r:id="rId3" imgW="3530520" imgH="1358640" progId="Equation.3">
                  <p:embed/>
                </p:oleObj>
              </mc:Choice>
              <mc:Fallback>
                <p:oleObj name="数式" r:id="rId3" imgW="353052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76699"/>
              </p:ext>
            </p:extLst>
          </p:nvPr>
        </p:nvGraphicFramePr>
        <p:xfrm>
          <a:off x="817563" y="4273550"/>
          <a:ext cx="680243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6" name="数式" r:id="rId5" imgW="2984400" imgH="850680" progId="Equation.3">
                  <p:embed/>
                </p:oleObj>
              </mc:Choice>
              <mc:Fallback>
                <p:oleObj name="数式" r:id="rId5" imgW="29844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273550"/>
                        <a:ext cx="6802437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4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27208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Forms of spherical Bessel and </a:t>
            </a:r>
            <a:r>
              <a:rPr lang="en-US" sz="2400" dirty="0" err="1" smtClean="0">
                <a:latin typeface="+mj-lt"/>
              </a:rPr>
              <a:t>Hankel</a:t>
            </a:r>
            <a:r>
              <a:rPr lang="en-US" sz="2400" dirty="0" smtClean="0">
                <a:latin typeface="+mj-lt"/>
              </a:rPr>
              <a:t>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575148"/>
              </p:ext>
            </p:extLst>
          </p:nvPr>
        </p:nvGraphicFramePr>
        <p:xfrm>
          <a:off x="304800" y="764232"/>
          <a:ext cx="865505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8" name="数式" r:id="rId3" imgW="3797280" imgH="1333440" progId="Equation.3">
                  <p:embed/>
                </p:oleObj>
              </mc:Choice>
              <mc:Fallback>
                <p:oleObj name="数式" r:id="rId3" imgW="379728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4232"/>
                        <a:ext cx="865505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46038"/>
              </p:ext>
            </p:extLst>
          </p:nvPr>
        </p:nvGraphicFramePr>
        <p:xfrm>
          <a:off x="2259410" y="3844300"/>
          <a:ext cx="4625179" cy="273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9" name="Equation" r:id="rId5" imgW="2882880" imgH="1701720" progId="Equation.DSMT4">
                  <p:embed/>
                </p:oleObj>
              </mc:Choice>
              <mc:Fallback>
                <p:oleObj name="Equation" r:id="rId5" imgW="288288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410" y="3844300"/>
                        <a:ext cx="4625179" cy="273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1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69134"/>
              </p:ext>
            </p:extLst>
          </p:nvPr>
        </p:nvGraphicFramePr>
        <p:xfrm>
          <a:off x="1066800" y="609600"/>
          <a:ext cx="6819900" cy="561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Equation" r:id="rId3" imgW="3174840" imgH="2616120" progId="Equation.DSMT4">
                  <p:embed/>
                </p:oleObj>
              </mc:Choice>
              <mc:Fallback>
                <p:oleObj name="Equation" r:id="rId3" imgW="3174840" imgH="2616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609600"/>
                        <a:ext cx="6819900" cy="5619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00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446260"/>
              </p:ext>
            </p:extLst>
          </p:nvPr>
        </p:nvGraphicFramePr>
        <p:xfrm>
          <a:off x="914400" y="883027"/>
          <a:ext cx="662940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7" name="数式" r:id="rId3" imgW="2908080" imgH="812520" progId="Equation.3">
                  <p:embed/>
                </p:oleObj>
              </mc:Choice>
              <mc:Fallback>
                <p:oleObj name="数式" r:id="rId3" imgW="29080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83027"/>
                        <a:ext cx="662940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64688"/>
              </p:ext>
            </p:extLst>
          </p:nvPr>
        </p:nvGraphicFramePr>
        <p:xfrm>
          <a:off x="995521" y="2667000"/>
          <a:ext cx="680243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8" name="数式" r:id="rId5" imgW="2984400" imgH="850680" progId="Equation.3">
                  <p:embed/>
                </p:oleObj>
              </mc:Choice>
              <mc:Fallback>
                <p:oleObj name="数式" r:id="rId5" imgW="2984400" imgH="850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521" y="2667000"/>
                        <a:ext cx="6802437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022533"/>
              </p:ext>
            </p:extLst>
          </p:nvPr>
        </p:nvGraphicFramePr>
        <p:xfrm>
          <a:off x="1082675" y="4191000"/>
          <a:ext cx="66309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9" name="数式" r:id="rId7" imgW="2908080" imgH="952200" progId="Equation.3">
                  <p:embed/>
                </p:oleObj>
              </mc:Choice>
              <mc:Fallback>
                <p:oleObj name="数式" r:id="rId7" imgW="2908080" imgH="952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4191000"/>
                        <a:ext cx="6630988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1768"/>
              </p:ext>
            </p:extLst>
          </p:nvPr>
        </p:nvGraphicFramePr>
        <p:xfrm>
          <a:off x="152400" y="609600"/>
          <a:ext cx="8679029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Equation" r:id="rId3" imgW="4978080" imgH="1307880" progId="Equation.DSMT4">
                  <p:embed/>
                </p:oleObj>
              </mc:Choice>
              <mc:Fallback>
                <p:oleObj name="Equation" r:id="rId3" imgW="4978080" imgH="1307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679029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38999"/>
              </p:ext>
            </p:extLst>
          </p:nvPr>
        </p:nvGraphicFramePr>
        <p:xfrm>
          <a:off x="320040" y="3429000"/>
          <a:ext cx="66309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数式" r:id="rId5" imgW="2908080" imgH="952200" progId="Equation.3">
                  <p:embed/>
                </p:oleObj>
              </mc:Choice>
              <mc:Fallback>
                <p:oleObj name="数式" r:id="rId5" imgW="2908080" imgH="952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3429000"/>
                        <a:ext cx="6630988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  -- some details: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54252"/>
              </p:ext>
            </p:extLst>
          </p:nvPr>
        </p:nvGraphicFramePr>
        <p:xfrm>
          <a:off x="563562" y="1143000"/>
          <a:ext cx="801687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9" name="Equation" r:id="rId3" imgW="7022880" imgH="2920680" progId="Equation.DSMT4">
                  <p:embed/>
                </p:oleObj>
              </mc:Choice>
              <mc:Fallback>
                <p:oleObj name="Equation" r:id="rId3" imgW="7022880" imgH="292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1143000"/>
                        <a:ext cx="801687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88857"/>
              </p:ext>
            </p:extLst>
          </p:nvPr>
        </p:nvGraphicFramePr>
        <p:xfrm>
          <a:off x="563562" y="4746248"/>
          <a:ext cx="4779962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0" name="Equation" r:id="rId5" imgW="3276360" imgH="977760" progId="Equation.DSMT4">
                  <p:embed/>
                </p:oleObj>
              </mc:Choice>
              <mc:Fallback>
                <p:oleObj name="Equation" r:id="rId5" imgW="32763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4746248"/>
                        <a:ext cx="4779962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324600" y="2895600"/>
            <a:ext cx="0" cy="2200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30696" y="5095687"/>
            <a:ext cx="18989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24600" y="5095687"/>
            <a:ext cx="1524000" cy="847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5885793" y="4505848"/>
            <a:ext cx="914400" cy="1075206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3000">
                <a:srgbClr val="FF0000">
                  <a:tint val="44500"/>
                  <a:satMod val="160000"/>
                  <a:alpha val="35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24599" y="3429000"/>
            <a:ext cx="1371601" cy="16666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59901"/>
              </p:ext>
            </p:extLst>
          </p:nvPr>
        </p:nvGraphicFramePr>
        <p:xfrm>
          <a:off x="7896717" y="5621860"/>
          <a:ext cx="3381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1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96717" y="5621860"/>
                        <a:ext cx="33813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37991"/>
              </p:ext>
            </p:extLst>
          </p:nvPr>
        </p:nvGraphicFramePr>
        <p:xfrm>
          <a:off x="7850570" y="3168650"/>
          <a:ext cx="1062860" cy="44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2" name="Equation" r:id="rId9" imgW="520560" imgH="215640" progId="Equation.DSMT4">
                  <p:embed/>
                </p:oleObj>
              </mc:Choice>
              <mc:Fallback>
                <p:oleObj name="Equation" r:id="rId9" imgW="520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50570" y="3168650"/>
                        <a:ext cx="1062860" cy="440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73241"/>
              </p:ext>
            </p:extLst>
          </p:nvPr>
        </p:nvGraphicFramePr>
        <p:xfrm>
          <a:off x="6396038" y="2568575"/>
          <a:ext cx="3127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3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96038" y="2568575"/>
                        <a:ext cx="3127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38750"/>
              </p:ext>
            </p:extLst>
          </p:nvPr>
        </p:nvGraphicFramePr>
        <p:xfrm>
          <a:off x="8286750" y="4732338"/>
          <a:ext cx="3381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4" name="Equation" r:id="rId13" imgW="164880" imgH="279360" progId="Equation.DSMT4">
                  <p:embed/>
                </p:oleObj>
              </mc:Choice>
              <mc:Fallback>
                <p:oleObj name="Equation" r:id="rId13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86750" y="4732338"/>
                        <a:ext cx="338138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3759"/>
              </p:ext>
            </p:extLst>
          </p:nvPr>
        </p:nvGraphicFramePr>
        <p:xfrm>
          <a:off x="838200" y="883027"/>
          <a:ext cx="66309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8" name="数式" r:id="rId3" imgW="2908080" imgH="952200" progId="Equation.3">
                  <p:embed/>
                </p:oleObj>
              </mc:Choice>
              <mc:Fallback>
                <p:oleObj name="数式" r:id="rId3" imgW="290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3027"/>
                        <a:ext cx="6630988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69304"/>
              </p:ext>
            </p:extLst>
          </p:nvPr>
        </p:nvGraphicFramePr>
        <p:xfrm>
          <a:off x="695325" y="3206750"/>
          <a:ext cx="7531100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9" name="Equation" r:id="rId5" imgW="3301920" imgH="1396800" progId="Equation.DSMT4">
                  <p:embed/>
                </p:oleObj>
              </mc:Choice>
              <mc:Fallback>
                <p:oleObj name="Equation" r:id="rId5" imgW="3301920" imgH="1396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3206750"/>
                        <a:ext cx="7531100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0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81329"/>
              </p:ext>
            </p:extLst>
          </p:nvPr>
        </p:nvGraphicFramePr>
        <p:xfrm>
          <a:off x="1295400" y="1225550"/>
          <a:ext cx="7499641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5" name="Equation" r:id="rId3" imgW="4635360" imgH="3162240" progId="Equation.DSMT4">
                  <p:embed/>
                </p:oleObj>
              </mc:Choice>
              <mc:Fallback>
                <p:oleObj name="Equation" r:id="rId3" imgW="4635360" imgH="316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25550"/>
                        <a:ext cx="7499641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1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79174" cy="58626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3787" y="4495800"/>
            <a:ext cx="8991600" cy="228600"/>
          </a:xfrm>
          <a:prstGeom prst="rect">
            <a:avLst/>
          </a:prstGeom>
          <a:solidFill>
            <a:srgbClr val="DA32A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550132"/>
              </p:ext>
            </p:extLst>
          </p:nvPr>
        </p:nvGraphicFramePr>
        <p:xfrm>
          <a:off x="792163" y="692150"/>
          <a:ext cx="61722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6" name="Equation" r:id="rId3" imgW="4635360" imgH="1396800" progId="Equation.DSMT4">
                  <p:embed/>
                </p:oleObj>
              </mc:Choice>
              <mc:Fallback>
                <p:oleObj name="Equation" r:id="rId3" imgW="463536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692150"/>
                        <a:ext cx="61722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12306"/>
              </p:ext>
            </p:extLst>
          </p:nvPr>
        </p:nvGraphicFramePr>
        <p:xfrm>
          <a:off x="587375" y="2860675"/>
          <a:ext cx="7102475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7" name="Equation" r:id="rId5" imgW="5473440" imgH="2730240" progId="Equation.DSMT4">
                  <p:embed/>
                </p:oleObj>
              </mc:Choice>
              <mc:Fallback>
                <p:oleObj name="Equation" r:id="rId5" imgW="547344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375" y="2860675"/>
                        <a:ext cx="7102475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19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33806"/>
              </p:ext>
            </p:extLst>
          </p:nvPr>
        </p:nvGraphicFramePr>
        <p:xfrm>
          <a:off x="609600" y="1033463"/>
          <a:ext cx="6561025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Equation" r:id="rId3" imgW="5460840" imgH="1993680" progId="Equation.DSMT4">
                  <p:embed/>
                </p:oleObj>
              </mc:Choice>
              <mc:Fallback>
                <p:oleObj name="Equation" r:id="rId3" imgW="5460840" imgH="199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033463"/>
                        <a:ext cx="6561025" cy="239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2375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(assuming confined source)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09922"/>
              </p:ext>
            </p:extLst>
          </p:nvPr>
        </p:nvGraphicFramePr>
        <p:xfrm>
          <a:off x="1219200" y="3731550"/>
          <a:ext cx="4333839" cy="225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Equation" r:id="rId5" imgW="1955520" imgH="1015920" progId="Equation.DSMT4">
                  <p:embed/>
                </p:oleObj>
              </mc:Choice>
              <mc:Fallback>
                <p:oleObj name="Equation" r:id="rId5" imgW="19555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731550"/>
                        <a:ext cx="4333839" cy="225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32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04049"/>
              </p:ext>
            </p:extLst>
          </p:nvPr>
        </p:nvGraphicFramePr>
        <p:xfrm>
          <a:off x="604099" y="1048980"/>
          <a:ext cx="7935801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8" name="Equation" r:id="rId3" imgW="5079960" imgH="2577960" progId="Equation.DSMT4">
                  <p:embed/>
                </p:oleObj>
              </mc:Choice>
              <mc:Fallback>
                <p:oleObj name="Equation" r:id="rId3" imgW="507996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99" y="1048980"/>
                        <a:ext cx="7935801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39496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in this case we have assumed a restricted  extent of the source such that  </a:t>
            </a:r>
            <a:r>
              <a:rPr lang="en-US" sz="2400" i="1" dirty="0" err="1" smtClean="0">
                <a:latin typeface="+mj-lt"/>
              </a:rPr>
              <a:t>kr</a:t>
            </a:r>
            <a:r>
              <a:rPr lang="en-US" sz="2400" i="1" dirty="0" smtClean="0">
                <a:latin typeface="+mj-lt"/>
              </a:rPr>
              <a:t>’&lt;&lt;1.</a:t>
            </a:r>
          </a:p>
        </p:txBody>
      </p:sp>
    </p:spTree>
    <p:extLst>
      <p:ext uri="{BB962C8B-B14F-4D97-AF65-F5344CB8AC3E}">
        <p14:creationId xmlns:p14="http://schemas.microsoft.com/office/powerpoint/2010/main" val="18360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71595"/>
              </p:ext>
            </p:extLst>
          </p:nvPr>
        </p:nvGraphicFramePr>
        <p:xfrm>
          <a:off x="152400" y="914400"/>
          <a:ext cx="8910637" cy="567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9" name="数式" r:id="rId3" imgW="4140000" imgH="2628720" progId="Equation.3">
                  <p:embed/>
                </p:oleObj>
              </mc:Choice>
              <mc:Fallback>
                <p:oleObj name="数式" r:id="rId3" imgW="4140000" imgH="262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910637" cy="567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dipole radiation source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3438"/>
              </p:ext>
            </p:extLst>
          </p:nvPr>
        </p:nvGraphicFramePr>
        <p:xfrm>
          <a:off x="698500" y="766763"/>
          <a:ext cx="65611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6" name="数式" r:id="rId3" imgW="3047760" imgH="393480" progId="Equation.3">
                  <p:embed/>
                </p:oleObj>
              </mc:Choice>
              <mc:Fallback>
                <p:oleObj name="数式" r:id="rId3" imgW="304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766763"/>
                        <a:ext cx="65611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68093"/>
              </p:ext>
            </p:extLst>
          </p:nvPr>
        </p:nvGraphicFramePr>
        <p:xfrm>
          <a:off x="838200" y="1676400"/>
          <a:ext cx="6970712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7" name="数式" r:id="rId5" imgW="3238200" imgH="965160" progId="Equation.3">
                  <p:embed/>
                </p:oleObj>
              </mc:Choice>
              <mc:Fallback>
                <p:oleObj name="数式" r:id="rId5" imgW="3238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6970712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748919"/>
              </p:ext>
            </p:extLst>
          </p:nvPr>
        </p:nvGraphicFramePr>
        <p:xfrm>
          <a:off x="1179513" y="3706813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8" name="数式" r:id="rId7" imgW="2920680" imgH="1180800" progId="Equation.3">
                  <p:embed/>
                </p:oleObj>
              </mc:Choice>
              <mc:Fallback>
                <p:oleObj name="数式" r:id="rId7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3706813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9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dipole radiation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60367"/>
              </p:ext>
            </p:extLst>
          </p:nvPr>
        </p:nvGraphicFramePr>
        <p:xfrm>
          <a:off x="590550" y="383807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6" name="数式" r:id="rId3" imgW="2920680" imgH="1180800" progId="Equation.3">
                  <p:embed/>
                </p:oleObj>
              </mc:Choice>
              <mc:Fallback>
                <p:oleObj name="数式" r:id="rId3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3807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" y="2949472"/>
            <a:ext cx="885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to pure dipole approximation (exact when </a:t>
            </a:r>
            <a:r>
              <a:rPr lang="en-US" sz="2400" i="1" dirty="0" smtClean="0">
                <a:latin typeface="+mj-lt"/>
              </a:rPr>
              <a:t>kR</a:t>
            </a:r>
            <a:r>
              <a:rPr lang="en-US" sz="2400" dirty="0" smtClean="0">
                <a:latin typeface="+mj-lt"/>
                <a:sym typeface="Wingdings" pitchFamily="2" charset="2"/>
              </a:rPr>
              <a:t></a:t>
            </a:r>
            <a:r>
              <a:rPr lang="en-US" sz="2400" dirty="0" smtClean="0">
                <a:latin typeface="+mj-lt"/>
              </a:rPr>
              <a:t>0)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45613"/>
              </p:ext>
            </p:extLst>
          </p:nvPr>
        </p:nvGraphicFramePr>
        <p:xfrm>
          <a:off x="621030" y="3542908"/>
          <a:ext cx="8013700" cy="293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7" name="Equation" r:id="rId5" imgW="5321160" imgH="1942920" progId="Equation.DSMT4">
                  <p:embed/>
                </p:oleObj>
              </mc:Choice>
              <mc:Fallback>
                <p:oleObj name="Equation" r:id="rId5" imgW="5321160" imgH="1942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" y="3542908"/>
                        <a:ext cx="8013700" cy="2934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3" y="609600"/>
            <a:ext cx="8627393" cy="5362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9800" y="2133600"/>
            <a:ext cx="2971800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95870"/>
            <a:ext cx="697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Maxwell’s equations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703535"/>
              </p:ext>
            </p:extLst>
          </p:nvPr>
        </p:nvGraphicFramePr>
        <p:xfrm>
          <a:off x="533400" y="1295400"/>
          <a:ext cx="7961313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1" name="数式" r:id="rId3" imgW="2946240" imgH="1930320" progId="Equation.3">
                  <p:embed/>
                </p:oleObj>
              </mc:Choice>
              <mc:Fallback>
                <p:oleObj name="数式" r:id="rId3" imgW="294624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61313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4876800"/>
            <a:ext cx="2590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600200"/>
            <a:ext cx="2590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124872"/>
              </p:ext>
            </p:extLst>
          </p:nvPr>
        </p:nvGraphicFramePr>
        <p:xfrm>
          <a:off x="1143000" y="1828800"/>
          <a:ext cx="6210300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4" name="数式" r:id="rId3" imgW="2298600" imgH="1473120" progId="Equation.3">
                  <p:embed/>
                </p:oleObj>
              </mc:Choice>
              <mc:Fallback>
                <p:oleObj name="数式" r:id="rId3" imgW="22986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210300" cy="398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7422"/>
              </p:ext>
            </p:extLst>
          </p:nvPr>
        </p:nvGraphicFramePr>
        <p:xfrm>
          <a:off x="228601" y="609600"/>
          <a:ext cx="6858000" cy="423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3" name="数式" r:id="rId3" imgW="3213000" imgH="1981080" progId="Equation.3">
                  <p:embed/>
                </p:oleObj>
              </mc:Choice>
              <mc:Fallback>
                <p:oleObj name="数式" r:id="rId3" imgW="321300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09600"/>
                        <a:ext cx="6858000" cy="423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21933"/>
              </p:ext>
            </p:extLst>
          </p:nvPr>
        </p:nvGraphicFramePr>
        <p:xfrm>
          <a:off x="4929187" y="4419600"/>
          <a:ext cx="32480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4" name="Equation" r:id="rId5" imgW="2412720" imgH="1358640" progId="Equation.DSMT4">
                  <p:embed/>
                </p:oleObj>
              </mc:Choice>
              <mc:Fallback>
                <p:oleObj name="Equation" r:id="rId5" imgW="24127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187" y="4419600"/>
                        <a:ext cx="324802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66197"/>
              </p:ext>
            </p:extLst>
          </p:nvPr>
        </p:nvGraphicFramePr>
        <p:xfrm>
          <a:off x="2438400" y="4490560"/>
          <a:ext cx="22225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5" name="Equation" r:id="rId7" imgW="1650960" imgH="1358640" progId="Equation.DSMT4">
                  <p:embed/>
                </p:oleObj>
              </mc:Choice>
              <mc:Fallback>
                <p:oleObj name="Equation" r:id="rId7" imgW="16509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4490560"/>
                        <a:ext cx="22225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5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994938"/>
              </p:ext>
            </p:extLst>
          </p:nvPr>
        </p:nvGraphicFramePr>
        <p:xfrm>
          <a:off x="675386" y="838200"/>
          <a:ext cx="805713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33" name="数式" r:id="rId3" imgW="2349360" imgH="444240" progId="Equation.3">
                  <p:embed/>
                </p:oleObj>
              </mc:Choice>
              <mc:Fallback>
                <p:oleObj name="数式" r:id="rId3" imgW="2349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86" y="838200"/>
                        <a:ext cx="8057134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81702"/>
              </p:ext>
            </p:extLst>
          </p:nvPr>
        </p:nvGraphicFramePr>
        <p:xfrm>
          <a:off x="533400" y="2590800"/>
          <a:ext cx="781526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34" name="数式" r:id="rId5" imgW="3429000" imgH="1143000" progId="Equation.3">
                  <p:embed/>
                </p:oleObj>
              </mc:Choice>
              <mc:Fallback>
                <p:oleObj name="数式" r:id="rId5" imgW="3429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7815262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1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344568"/>
              </p:ext>
            </p:extLst>
          </p:nvPr>
        </p:nvGraphicFramePr>
        <p:xfrm>
          <a:off x="747395" y="548640"/>
          <a:ext cx="77565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9" name="数式" r:id="rId3" imgW="3403440" imgH="1117440" progId="Equation.3">
                  <p:embed/>
                </p:oleObj>
              </mc:Choice>
              <mc:Fallback>
                <p:oleObj name="数式" r:id="rId3" imgW="3403440" imgH="1117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" y="548640"/>
                        <a:ext cx="775652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02340"/>
              </p:ext>
            </p:extLst>
          </p:nvPr>
        </p:nvGraphicFramePr>
        <p:xfrm>
          <a:off x="1487487" y="3338512"/>
          <a:ext cx="590391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0" name="数式" r:id="rId5" imgW="2590560" imgH="1104840" progId="Equation.3">
                  <p:embed/>
                </p:oleObj>
              </mc:Choice>
              <mc:Fallback>
                <p:oleObj name="数式" r:id="rId5" imgW="2590560" imgH="1104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3338512"/>
                        <a:ext cx="5903913" cy="252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6166"/>
              </p:ext>
            </p:extLst>
          </p:nvPr>
        </p:nvGraphicFramePr>
        <p:xfrm>
          <a:off x="614363" y="1260474"/>
          <a:ext cx="7843837" cy="498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4" name="数式" r:id="rId3" imgW="3441600" imgH="2184120" progId="Equation.3">
                  <p:embed/>
                </p:oleObj>
              </mc:Choice>
              <mc:Fallback>
                <p:oleObj name="数式" r:id="rId3" imgW="3441600" imgH="2184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260474"/>
                        <a:ext cx="7843837" cy="4987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</p:spTree>
    <p:extLst>
      <p:ext uri="{BB962C8B-B14F-4D97-AF65-F5344CB8AC3E}">
        <p14:creationId xmlns:p14="http://schemas.microsoft.com/office/powerpoint/2010/main" val="2727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18114</TotalTime>
  <Words>460</Words>
  <Application>Microsoft Office PowerPoint</Application>
  <PresentationFormat>On-screen Show (4:3)</PresentationFormat>
  <Paragraphs>109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1077</cp:revision>
  <cp:lastPrinted>2018-03-28T14:50:08Z</cp:lastPrinted>
  <dcterms:created xsi:type="dcterms:W3CDTF">2012-01-10T18:32:24Z</dcterms:created>
  <dcterms:modified xsi:type="dcterms:W3CDTF">2019-03-17T21:04:00Z</dcterms:modified>
</cp:coreProperties>
</file>