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7" r:id="rId23"/>
    <p:sldId id="398" r:id="rId24"/>
    <p:sldId id="399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54707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Equation" r:id="rId3" imgW="4635360" imgH="3619440" progId="Equation.DSMT4">
                  <p:embed/>
                </p:oleObj>
              </mc:Choice>
              <mc:Fallback>
                <p:oleObj name="Equation" r:id="rId3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3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4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5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Equation" r:id="rId3" imgW="5905440" imgH="3886200" progId="Equation.DSMT4">
                  <p:embed/>
                </p:oleObj>
              </mc:Choice>
              <mc:Fallback>
                <p:oleObj name="Equation" r:id="rId3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3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7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8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9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Liènard-Wiechert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1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2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D42E9E-619D-4BF8-89BB-B83FCFFC4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0"/>
            <a:ext cx="8686800" cy="630787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4495800"/>
            <a:ext cx="8686800" cy="2286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0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1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2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3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4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5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6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7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8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9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0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数式" r:id="rId4" imgW="3835080" imgH="2158920" progId="Equation.3">
                  <p:embed/>
                </p:oleObj>
              </mc:Choice>
              <mc:Fallback>
                <p:oleObj name="数式" r:id="rId4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Equation" r:id="rId4" imgW="4368600" imgH="2057400" progId="Equation.DSMT4">
                  <p:embed/>
                </p:oleObj>
              </mc:Choice>
              <mc:Fallback>
                <p:oleObj name="Equation" r:id="rId4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    </a:t>
            </a:r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Wiechert</a:t>
            </a:r>
            <a:r>
              <a:rPr lang="en-US" sz="2400" dirty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6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6540"/>
              </p:ext>
            </p:extLst>
          </p:nvPr>
        </p:nvGraphicFramePr>
        <p:xfrm>
          <a:off x="1066800" y="2684849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7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849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8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9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0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1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statue of </a:t>
            </a:r>
            <a:r>
              <a:rPr lang="en-US" sz="2400" dirty="0"/>
              <a:t> James Clerk-Maxwell</a:t>
            </a:r>
            <a:r>
              <a:rPr lang="en-US" sz="2400" dirty="0">
                <a:latin typeface="+mj-lt"/>
              </a:rPr>
              <a:t>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"From a long view of the history of mankind - seen from, say, ten thousand years from now - there can be little doubt that the most significant event of the 19th century will be judged as Maxwell's discovery of the laws of electrodynamics"  </a:t>
            </a:r>
          </a:p>
          <a:p>
            <a:endParaRPr lang="en-US" sz="2400" b="1" i="1" dirty="0"/>
          </a:p>
          <a:p>
            <a:r>
              <a:rPr lang="en-US" sz="2400" dirty="0"/>
              <a:t>Richard 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7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15643</TotalTime>
  <Words>644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848</cp:revision>
  <cp:lastPrinted>2020-02-13T06:01:11Z</cp:lastPrinted>
  <dcterms:created xsi:type="dcterms:W3CDTF">2012-01-10T18:32:24Z</dcterms:created>
  <dcterms:modified xsi:type="dcterms:W3CDTF">2020-02-13T06:01:18Z</dcterms:modified>
</cp:coreProperties>
</file>