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393" r:id="rId4"/>
    <p:sldId id="399" r:id="rId5"/>
    <p:sldId id="403" r:id="rId6"/>
    <p:sldId id="407" r:id="rId7"/>
    <p:sldId id="418" r:id="rId8"/>
    <p:sldId id="419" r:id="rId9"/>
    <p:sldId id="420" r:id="rId10"/>
    <p:sldId id="421" r:id="rId11"/>
    <p:sldId id="422" r:id="rId12"/>
    <p:sldId id="415" r:id="rId13"/>
    <p:sldId id="408" r:id="rId14"/>
    <p:sldId id="409" r:id="rId15"/>
    <p:sldId id="410" r:id="rId16"/>
    <p:sldId id="411" r:id="rId17"/>
    <p:sldId id="416" r:id="rId18"/>
    <p:sldId id="412" r:id="rId19"/>
    <p:sldId id="413" r:id="rId20"/>
    <p:sldId id="414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00FF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3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png"/><Relationship Id="rId4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12-12:50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24474"/>
              </p:ext>
            </p:extLst>
          </p:nvPr>
        </p:nvGraphicFramePr>
        <p:xfrm>
          <a:off x="457200" y="609600"/>
          <a:ext cx="82296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Equation" r:id="rId3" imgW="4495680" imgH="2997000" progId="Equation.DSMT4">
                  <p:embed/>
                </p:oleObj>
              </mc:Choice>
              <mc:Fallback>
                <p:oleObj name="Equation" r:id="rId3" imgW="449568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09600"/>
                        <a:ext cx="8229600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3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130272"/>
              </p:ext>
            </p:extLst>
          </p:nvPr>
        </p:nvGraphicFramePr>
        <p:xfrm>
          <a:off x="152400" y="1524000"/>
          <a:ext cx="8865566" cy="19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Equation" r:id="rId3" imgW="3327120" imgH="736560" progId="Equation.DSMT4">
                  <p:embed/>
                </p:oleObj>
              </mc:Choice>
              <mc:Fallback>
                <p:oleObj name="Equation" r:id="rId3" imgW="332712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8865566" cy="196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summary --</a:t>
            </a:r>
          </a:p>
        </p:txBody>
      </p:sp>
    </p:spTree>
    <p:extLst>
      <p:ext uri="{BB962C8B-B14F-4D97-AF65-F5344CB8AC3E}">
        <p14:creationId xmlns:p14="http://schemas.microsoft.com/office/powerpoint/2010/main" val="1611076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 rot="19154300">
            <a:off x="1276569" y="2544038"/>
            <a:ext cx="494861" cy="823259"/>
          </a:xfrm>
          <a:prstGeom prst="cloudCallout">
            <a:avLst>
              <a:gd name="adj1" fmla="val -14405"/>
              <a:gd name="adj2" fmla="val 18228"/>
            </a:avLst>
          </a:prstGeom>
          <a:gradFill>
            <a:gsLst>
              <a:gs pos="96000">
                <a:srgbClr val="00B0F0"/>
              </a:gs>
              <a:gs pos="0">
                <a:srgbClr val="DA32AA">
                  <a:alpha val="66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990600" y="2425919"/>
            <a:ext cx="1003081" cy="1003081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key argument: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1371600"/>
            <a:ext cx="0" cy="2057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3406665"/>
            <a:ext cx="2120462" cy="446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399" y="3406665"/>
            <a:ext cx="533400" cy="5557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399" y="2895599"/>
            <a:ext cx="1060232" cy="49527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93631" y="2558584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>
          <a:xfrm flipV="1">
            <a:off x="533399" y="1662525"/>
            <a:ext cx="587779" cy="174414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21178" y="1431692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4881" y="1320285"/>
            <a:ext cx="933278" cy="933278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1692" y="3764178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45178" y="3195935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838200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13186"/>
              </p:ext>
            </p:extLst>
          </p:nvPr>
        </p:nvGraphicFramePr>
        <p:xfrm>
          <a:off x="1904415" y="861973"/>
          <a:ext cx="60864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4" name="Equation" r:id="rId3" imgW="4051080" imgH="977760" progId="Equation.DSMT4">
                  <p:embed/>
                </p:oleObj>
              </mc:Choice>
              <mc:Fallback>
                <p:oleObj name="Equation" r:id="rId3" imgW="40510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4415" y="861973"/>
                        <a:ext cx="6086475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6649"/>
              </p:ext>
            </p:extLst>
          </p:nvPr>
        </p:nvGraphicFramePr>
        <p:xfrm>
          <a:off x="3249613" y="2558584"/>
          <a:ext cx="543718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5" name="Equation" r:id="rId5" imgW="3619440" imgH="1358640" progId="Equation.DSMT4">
                  <p:embed/>
                </p:oleObj>
              </mc:Choice>
              <mc:Fallback>
                <p:oleObj name="Equation" r:id="rId5" imgW="3619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9613" y="2558584"/>
                        <a:ext cx="543718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780571"/>
              </p:ext>
            </p:extLst>
          </p:nvPr>
        </p:nvGraphicFramePr>
        <p:xfrm>
          <a:off x="853564" y="4809546"/>
          <a:ext cx="5943600" cy="15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6" name="Equation" r:id="rId7" imgW="4000320" imgH="1054080" progId="Equation.DSMT4">
                  <p:embed/>
                </p:oleObj>
              </mc:Choice>
              <mc:Fallback>
                <p:oleObj name="Equation" r:id="rId7" imgW="400032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4" y="4809546"/>
                        <a:ext cx="5943600" cy="156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271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425650"/>
              </p:ext>
            </p:extLst>
          </p:nvPr>
        </p:nvGraphicFramePr>
        <p:xfrm>
          <a:off x="734218" y="1283860"/>
          <a:ext cx="6938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2" name="Equation" r:id="rId3" imgW="3390840" imgH="1218960" progId="Equation.DSMT4">
                  <p:embed/>
                </p:oleObj>
              </mc:Choice>
              <mc:Fallback>
                <p:oleObj name="Equation" r:id="rId3" imgW="33908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" y="1283860"/>
                        <a:ext cx="6938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93275"/>
              </p:ext>
            </p:extLst>
          </p:nvPr>
        </p:nvGraphicFramePr>
        <p:xfrm>
          <a:off x="785813" y="3962400"/>
          <a:ext cx="6835775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3" name="Equation" r:id="rId5" imgW="3340080" imgH="901440" progId="Equation.DSMT4">
                  <p:embed/>
                </p:oleObj>
              </mc:Choice>
              <mc:Fallback>
                <p:oleObj name="Equation" r:id="rId5" imgW="33400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962400"/>
                        <a:ext cx="6835775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28119"/>
              </p:ext>
            </p:extLst>
          </p:nvPr>
        </p:nvGraphicFramePr>
        <p:xfrm>
          <a:off x="129320" y="1313352"/>
          <a:ext cx="9043988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0" name="Equation" r:id="rId3" imgW="4419360" imgH="2425680" progId="Equation.DSMT4">
                  <p:embed/>
                </p:oleObj>
              </mc:Choice>
              <mc:Fallback>
                <p:oleObj name="Equation" r:id="rId3" imgW="4419360" imgH="2425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0" y="1313352"/>
                        <a:ext cx="9043988" cy="497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21122"/>
              </p:ext>
            </p:extLst>
          </p:nvPr>
        </p:nvGraphicFramePr>
        <p:xfrm>
          <a:off x="512763" y="1573213"/>
          <a:ext cx="784542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3" name="Equation" r:id="rId3" imgW="3835080" imgH="2222280" progId="Equation.DSMT4">
                  <p:embed/>
                </p:oleObj>
              </mc:Choice>
              <mc:Fallback>
                <p:oleObj name="Equation" r:id="rId3" imgW="38350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573213"/>
                        <a:ext cx="7845425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6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7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5266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15266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5266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15240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21494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9044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32886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9466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08229"/>
              </p:ext>
            </p:extLst>
          </p:nvPr>
        </p:nvGraphicFramePr>
        <p:xfrm>
          <a:off x="7421615" y="18889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0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8889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31507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34635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883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959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9493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9598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740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816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9692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8414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9031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2121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79055"/>
              </p:ext>
            </p:extLst>
          </p:nvPr>
        </p:nvGraphicFramePr>
        <p:xfrm>
          <a:off x="1904999" y="4870507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1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4999" y="4870507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62000" y="4391087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99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00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2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3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4" name="数式" r:id="rId7" imgW="3047760" imgH="939600" progId="Equation.3">
                  <p:embed/>
                </p:oleObj>
              </mc:Choice>
              <mc:Fallback>
                <p:oleObj name="数式" r:id="rId7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FA6F300-F874-430F-992F-951D21C6A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46655"/>
            <a:ext cx="9144000" cy="476469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" y="4419600"/>
            <a:ext cx="8839200" cy="228600"/>
          </a:xfrm>
          <a:prstGeom prst="round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4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Review:  General results for a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analysis of the electrostatic potential due to an isolated charge distribution: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52230"/>
              </p:ext>
            </p:extLst>
          </p:nvPr>
        </p:nvGraphicFramePr>
        <p:xfrm>
          <a:off x="484188" y="1317625"/>
          <a:ext cx="840105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8" name="Equation" r:id="rId3" imgW="6933960" imgH="4051080" progId="Equation.DSMT4">
                  <p:embed/>
                </p:oleObj>
              </mc:Choice>
              <mc:Fallback>
                <p:oleObj name="Equation" r:id="rId3" imgW="693396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317625"/>
                        <a:ext cx="840105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 rot="-5400000">
            <a:off x="6421005" y="5326495"/>
            <a:ext cx="368300" cy="1932709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6248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551415"/>
              </p:ext>
            </p:extLst>
          </p:nvPr>
        </p:nvGraphicFramePr>
        <p:xfrm>
          <a:off x="1027112" y="1074737"/>
          <a:ext cx="7888288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5" name="数式" r:id="rId3" imgW="4203360" imgH="2590560" progId="Equation.3">
                  <p:embed/>
                </p:oleObj>
              </mc:Choice>
              <mc:Fallback>
                <p:oleObj name="数式" r:id="rId3" imgW="42033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" y="1074737"/>
                        <a:ext cx="7888288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1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71179"/>
              </p:ext>
            </p:extLst>
          </p:nvPr>
        </p:nvGraphicFramePr>
        <p:xfrm>
          <a:off x="1339850" y="1489075"/>
          <a:ext cx="5538788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1" name="Equation" r:id="rId3" imgW="2705040" imgH="1676160" progId="Equation.DSMT4">
                  <p:embed/>
                </p:oleObj>
              </mc:Choice>
              <mc:Fallback>
                <p:oleObj name="Equation" r:id="rId3" imgW="270504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89075"/>
                        <a:ext cx="5538788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 on dipolar contributions:</a:t>
            </a:r>
          </a:p>
        </p:txBody>
      </p:sp>
      <p:sp>
        <p:nvSpPr>
          <p:cNvPr id="8" name="Up Arrow 7"/>
          <p:cNvSpPr/>
          <p:nvPr/>
        </p:nvSpPr>
        <p:spPr>
          <a:xfrm>
            <a:off x="3124200" y="4867656"/>
            <a:ext cx="533400" cy="3810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99398"/>
            <a:ext cx="3048000" cy="7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582345"/>
              </p:ext>
            </p:extLst>
          </p:nvPr>
        </p:nvGraphicFramePr>
        <p:xfrm>
          <a:off x="3340100" y="208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0100" y="208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11474"/>
              </p:ext>
            </p:extLst>
          </p:nvPr>
        </p:nvGraphicFramePr>
        <p:xfrm>
          <a:off x="1139825" y="5481638"/>
          <a:ext cx="33924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3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9825" y="5481638"/>
                        <a:ext cx="33924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5562600" y="4881562"/>
            <a:ext cx="533400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56456"/>
              </p:ext>
            </p:extLst>
          </p:nvPr>
        </p:nvGraphicFramePr>
        <p:xfrm>
          <a:off x="4992688" y="5461000"/>
          <a:ext cx="3232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4" name="Equation" r:id="rId9" imgW="1536480" imgH="177480" progId="Equation.DSMT4">
                  <p:embed/>
                </p:oleObj>
              </mc:Choice>
              <mc:Fallback>
                <p:oleObj name="Equation" r:id="rId9" imgW="1536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92688" y="5461000"/>
                        <a:ext cx="32321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536" y="304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“Justification” of </a:t>
            </a:r>
            <a:r>
              <a:rPr lang="en-US" sz="2400" dirty="0" err="1">
                <a:latin typeface="+mj-lt"/>
              </a:rPr>
              <a:t>surprizing</a:t>
            </a:r>
            <a:r>
              <a:rPr lang="en-US" sz="2400" dirty="0">
                <a:latin typeface="+mj-lt"/>
              </a:rPr>
              <a:t> δ-function term in dipole electric field -- Assuming dipole is located at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, we need to need to evaluate the electrostatic field near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9638"/>
              </p:ext>
            </p:extLst>
          </p:nvPr>
        </p:nvGraphicFramePr>
        <p:xfrm>
          <a:off x="1143000" y="1981200"/>
          <a:ext cx="4265613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Equation" r:id="rId3" imgW="2019240" imgH="1117440" progId="Equation.DSMT4">
                  <p:embed/>
                </p:oleObj>
              </mc:Choice>
              <mc:Fallback>
                <p:oleObj name="Equation" r:id="rId3" imgW="201924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981200"/>
                        <a:ext cx="4265613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045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563215"/>
              </p:ext>
            </p:extLst>
          </p:nvPr>
        </p:nvGraphicFramePr>
        <p:xfrm>
          <a:off x="152400" y="762000"/>
          <a:ext cx="8810625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0" name="Equation" r:id="rId3" imgW="4457520" imgH="2692080" progId="Equation.DSMT4">
                  <p:embed/>
                </p:oleObj>
              </mc:Choice>
              <mc:Fallback>
                <p:oleObj name="Equation" r:id="rId3" imgW="4457520" imgH="269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762000"/>
                        <a:ext cx="8810625" cy="532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227093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02/03/2020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2020 --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050548"/>
              </p:ext>
            </p:extLst>
          </p:nvPr>
        </p:nvGraphicFramePr>
        <p:xfrm>
          <a:off x="230187" y="1040140"/>
          <a:ext cx="8683625" cy="50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3" imgW="5448240" imgH="3149280" progId="Equation.DSMT4">
                  <p:embed/>
                </p:oleObj>
              </mc:Choice>
              <mc:Fallback>
                <p:oleObj name="Equation" r:id="rId3" imgW="5448240" imgH="314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187" y="1040140"/>
                        <a:ext cx="8683625" cy="501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06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13000</TotalTime>
  <Words>447</Words>
  <Application>Microsoft Office PowerPoint</Application>
  <PresentationFormat>On-screen Show (4:3)</PresentationFormat>
  <Paragraphs>116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727</cp:revision>
  <cp:lastPrinted>2019-02-03T04:53:02Z</cp:lastPrinted>
  <dcterms:created xsi:type="dcterms:W3CDTF">2012-01-10T18:32:24Z</dcterms:created>
  <dcterms:modified xsi:type="dcterms:W3CDTF">2020-02-01T23:18:17Z</dcterms:modified>
</cp:coreProperties>
</file>