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429" r:id="rId4"/>
    <p:sldId id="399" r:id="rId5"/>
    <p:sldId id="403" r:id="rId6"/>
    <p:sldId id="407" r:id="rId7"/>
    <p:sldId id="415" r:id="rId8"/>
    <p:sldId id="408" r:id="rId9"/>
    <p:sldId id="409" r:id="rId10"/>
    <p:sldId id="410" r:id="rId11"/>
    <p:sldId id="411" r:id="rId12"/>
    <p:sldId id="416" r:id="rId13"/>
    <p:sldId id="412" r:id="rId14"/>
    <p:sldId id="413" r:id="rId15"/>
    <p:sldId id="414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3" name="Equation" r:id="rId3" imgW="3835080" imgH="2222280" progId="Equation.DSMT4">
                  <p:embed/>
                </p:oleObj>
              </mc:Choice>
              <mc:Fallback>
                <p:oleObj name="Equation" r:id="rId3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6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7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0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1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9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0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2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3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4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4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BD2368-94BE-4F63-8990-159B1728C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8637"/>
            <a:ext cx="9144000" cy="503356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4953000"/>
            <a:ext cx="8839200" cy="2286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B2C6C-02D7-46B5-BDF4-0411CC8F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19CD8-2818-4591-8C9F-8414EB6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95C40-5AF9-4095-BAE8-14F103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6A7503-4765-4005-9A98-98FC09567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595437"/>
            <a:ext cx="8858250" cy="3667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AC03DB-6A09-41FE-B163-3EBAF7428DA3}"/>
              </a:ext>
            </a:extLst>
          </p:cNvPr>
          <p:cNvSpPr txBox="1"/>
          <p:nvPr/>
        </p:nvSpPr>
        <p:spPr>
          <a:xfrm>
            <a:off x="152400" y="228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Colloquium tomorrow --</a:t>
            </a:r>
          </a:p>
        </p:txBody>
      </p:sp>
    </p:spTree>
    <p:extLst>
      <p:ext uri="{BB962C8B-B14F-4D97-AF65-F5344CB8AC3E}">
        <p14:creationId xmlns:p14="http://schemas.microsoft.com/office/powerpoint/2010/main" val="255495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5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1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68452"/>
              </p:ext>
            </p:extLst>
          </p:nvPr>
        </p:nvGraphicFramePr>
        <p:xfrm>
          <a:off x="1103136" y="1041576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5" name="Equation" r:id="rId3" imgW="2705040" imgH="1676160" progId="Equation.DSMT4">
                  <p:embed/>
                </p:oleObj>
              </mc:Choice>
              <mc:Fallback>
                <p:oleObj name="Equation" r:id="rId3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136" y="1041576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39722" y="4399139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82345"/>
              </p:ext>
            </p:extLst>
          </p:nvPr>
        </p:nvGraphicFramePr>
        <p:xfrm>
          <a:off x="3340100" y="208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6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0100" y="208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498807"/>
              </p:ext>
            </p:extLst>
          </p:nvPr>
        </p:nvGraphicFramePr>
        <p:xfrm>
          <a:off x="1427956" y="4807214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7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7956" y="4807214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486400" y="4249914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579025"/>
              </p:ext>
            </p:extLst>
          </p:nvPr>
        </p:nvGraphicFramePr>
        <p:xfrm>
          <a:off x="5025849" y="4797018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8" name="Equation" r:id="rId9" imgW="1536480" imgH="177480" progId="Equation.DSMT4">
                  <p:embed/>
                </p:oleObj>
              </mc:Choice>
              <mc:Fallback>
                <p:oleObj name="Equation" r:id="rId9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25849" y="4797018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C0D5E17-76F4-41CB-A052-B735394E2D71}"/>
              </a:ext>
            </a:extLst>
          </p:cNvPr>
          <p:cNvSpPr txBox="1"/>
          <p:nvPr/>
        </p:nvSpPr>
        <p:spPr>
          <a:xfrm>
            <a:off x="457200" y="529616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result was “derived” in Lecture 9.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4" name="Equation" r:id="rId3" imgW="4051080" imgH="977760" progId="Equation.DSMT4">
                  <p:embed/>
                </p:oleObj>
              </mc:Choice>
              <mc:Fallback>
                <p:oleObj name="Equation" r:id="rId3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5" name="Equation" r:id="rId5" imgW="3619440" imgH="1358640" progId="Equation.DSMT4">
                  <p:embed/>
                </p:oleObj>
              </mc:Choice>
              <mc:Fallback>
                <p:oleObj name="Equation" r:id="rId5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6" name="Equation" r:id="rId7" imgW="4000320" imgH="1054080" progId="Equation.DSMT4">
                  <p:embed/>
                </p:oleObj>
              </mc:Choice>
              <mc:Fallback>
                <p:oleObj name="Equation" r:id="rId7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979" y="339308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complicated distribution of charges --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27230"/>
              </p:ext>
            </p:extLst>
          </p:nvPr>
        </p:nvGraphicFramePr>
        <p:xfrm>
          <a:off x="798336" y="2178843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4" name="Equation" r:id="rId3" imgW="3390840" imgH="1218960" progId="Equation.DSMT4">
                  <p:embed/>
                </p:oleObj>
              </mc:Choice>
              <mc:Fallback>
                <p:oleObj name="Equation" r:id="rId3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336" y="2178843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337080"/>
              </p:ext>
            </p:extLst>
          </p:nvPr>
        </p:nvGraphicFramePr>
        <p:xfrm>
          <a:off x="767292" y="4602162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5" name="Equation" r:id="rId5" imgW="3340080" imgH="901440" progId="Equation.DSMT4">
                  <p:embed/>
                </p:oleObj>
              </mc:Choice>
              <mc:Fallback>
                <p:oleObj name="Equation" r:id="rId5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292" y="4602162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0" name="Equation" r:id="rId3" imgW="4419360" imgH="2425680" progId="Equation.DSMT4">
                  <p:embed/>
                </p:oleObj>
              </mc:Choice>
              <mc:Fallback>
                <p:oleObj name="Equation" r:id="rId3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13208</TotalTime>
  <Words>355</Words>
  <Application>Microsoft Office PowerPoint</Application>
  <PresentationFormat>On-screen Show (4:3)</PresentationFormat>
  <Paragraphs>98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745</cp:revision>
  <cp:lastPrinted>2019-02-03T04:53:02Z</cp:lastPrinted>
  <dcterms:created xsi:type="dcterms:W3CDTF">2012-01-10T18:32:24Z</dcterms:created>
  <dcterms:modified xsi:type="dcterms:W3CDTF">2021-02-16T02:53:31Z</dcterms:modified>
</cp:coreProperties>
</file>