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77" r:id="rId4"/>
    <p:sldId id="355" r:id="rId5"/>
    <p:sldId id="356" r:id="rId6"/>
    <p:sldId id="357" r:id="rId7"/>
    <p:sldId id="375" r:id="rId8"/>
    <p:sldId id="358" r:id="rId9"/>
    <p:sldId id="359" r:id="rId10"/>
    <p:sldId id="360" r:id="rId11"/>
    <p:sldId id="361" r:id="rId12"/>
    <p:sldId id="376" r:id="rId13"/>
    <p:sldId id="362" r:id="rId14"/>
    <p:sldId id="363" r:id="rId15"/>
    <p:sldId id="364" r:id="rId16"/>
    <p:sldId id="369" r:id="rId17"/>
    <p:sldId id="368" r:id="rId18"/>
    <p:sldId id="372" r:id="rId19"/>
    <p:sldId id="373" r:id="rId20"/>
    <p:sldId id="374" r:id="rId21"/>
    <p:sldId id="365" r:id="rId22"/>
    <p:sldId id="366" r:id="rId23"/>
    <p:sldId id="367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2" d="100"/>
          <a:sy n="72" d="100"/>
        </p:scale>
        <p:origin x="749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png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4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r>
              <a:rPr lang="en-US" sz="3200" b="1" dirty="0"/>
              <a:t>Plan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5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09" name="数式" r:id="rId3" imgW="2425680" imgH="1612800" progId="Equation.3">
                  <p:embed/>
                </p:oleObj>
              </mc:Choice>
              <mc:Fallback>
                <p:oleObj name="数式" r:id="rId3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35" name="数式" r:id="rId3" imgW="3593880" imgH="1193760" progId="Equation.3">
                  <p:embed/>
                </p:oleObj>
              </mc:Choice>
              <mc:Fallback>
                <p:oleObj name="数式" r:id="rId3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640704"/>
              </p:ext>
            </p:extLst>
          </p:nvPr>
        </p:nvGraphicFramePr>
        <p:xfrm>
          <a:off x="269875" y="457200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5" name="Equation" r:id="rId3" imgW="3441600" imgH="990360" progId="Equation.DSMT4">
                  <p:embed/>
                </p:oleObj>
              </mc:Choice>
              <mc:Fallback>
                <p:oleObj name="Equation" r:id="rId3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457200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0943D1E-43C8-4859-A16C-6A4E336115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276600"/>
            <a:ext cx="9144000" cy="290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02192"/>
              </p:ext>
            </p:extLst>
          </p:nvPr>
        </p:nvGraphicFramePr>
        <p:xfrm>
          <a:off x="533400" y="3603625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5" name="数式" r:id="rId3" imgW="3047760" imgH="863280" progId="Equation.3">
                  <p:embed/>
                </p:oleObj>
              </mc:Choice>
              <mc:Fallback>
                <p:oleObj name="数式" r:id="rId3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03625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5404"/>
          <a:stretch/>
        </p:blipFill>
        <p:spPr>
          <a:xfrm>
            <a:off x="6019800" y="2895600"/>
            <a:ext cx="3086986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25529"/>
              </p:ext>
            </p:extLst>
          </p:nvPr>
        </p:nvGraphicFramePr>
        <p:xfrm>
          <a:off x="567055" y="573974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3" name="Equation" r:id="rId4" imgW="7949880" imgH="5600520" progId="Equation.DSMT4">
                  <p:embed/>
                </p:oleObj>
              </mc:Choice>
              <mc:Fallback>
                <p:oleObj name="Equation" r:id="rId4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" y="573974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6" name="Equation" r:id="rId3" imgW="6083280" imgH="4597200" progId="Equation.DSMT4">
                  <p:embed/>
                </p:oleObj>
              </mc:Choice>
              <mc:Fallback>
                <p:oleObj name="Equation" r:id="rId3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8" name="Equation" r:id="rId4" imgW="3174840" imgH="774360" progId="Equation.DSMT4">
                  <p:embed/>
                </p:oleObj>
              </mc:Choice>
              <mc:Fallback>
                <p:oleObj name="Equation" r:id="rId4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59" name="Equation" r:id="rId6" imgW="3377880" imgH="672840" progId="Equation.DSMT4">
                  <p:embed/>
                </p:oleObj>
              </mc:Choice>
              <mc:Fallback>
                <p:oleObj name="Equation" r:id="rId6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8" name="Equation" r:id="rId4" imgW="5816520" imgH="1460160" progId="Equation.DSMT4">
                  <p:embed/>
                </p:oleObj>
              </mc:Choice>
              <mc:Fallback>
                <p:oleObj name="Equation" r:id="rId4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79" name="Equation" r:id="rId6" imgW="6832440" imgH="1803240" progId="Equation.DSMT4">
                  <p:embed/>
                </p:oleObj>
              </mc:Choice>
              <mc:Fallback>
                <p:oleObj name="Equation" r:id="rId6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4" name="Equation" r:id="rId3" imgW="5867280" imgH="3085920" progId="Equation.DSMT4">
                  <p:embed/>
                </p:oleObj>
              </mc:Choice>
              <mc:Fallback>
                <p:oleObj name="Equation" r:id="rId3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5" name="Equation" r:id="rId5" imgW="2768400" imgH="1028520" progId="Equation.DSMT4">
                  <p:embed/>
                </p:oleObj>
              </mc:Choice>
              <mc:Fallback>
                <p:oleObj name="Equation" r:id="rId5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3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4" name="Equation" r:id="rId5" imgW="5321160" imgH="1790640" progId="Equation.DSMT4">
                  <p:embed/>
                </p:oleObj>
              </mc:Choice>
              <mc:Fallback>
                <p:oleObj name="Equation" r:id="rId5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217E89A-8A7C-4BB0-9F1F-012B781F2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518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257800"/>
            <a:ext cx="8839200" cy="2286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2" name="Equation" r:id="rId3" imgW="6375240" imgH="3009600" progId="Equation.DSMT4">
                  <p:embed/>
                </p:oleObj>
              </mc:Choice>
              <mc:Fallback>
                <p:oleObj name="Equation" r:id="rId3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3" name="Equation" r:id="rId5" imgW="5321160" imgH="1625400" progId="Equation.DSMT4">
                  <p:embed/>
                </p:oleObj>
              </mc:Choice>
              <mc:Fallback>
                <p:oleObj name="Equation" r:id="rId5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3" name="数式" r:id="rId3" imgW="3974760" imgH="3187440" progId="Equation.3">
                  <p:embed/>
                </p:oleObj>
              </mc:Choice>
              <mc:Fallback>
                <p:oleObj name="数式" r:id="rId3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5" name="数式" r:id="rId3" imgW="4635360" imgH="1066680" progId="Equation.3">
                  <p:embed/>
                </p:oleObj>
              </mc:Choice>
              <mc:Fallback>
                <p:oleObj name="数式" r:id="rId3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16" name="数式" r:id="rId5" imgW="3809880" imgH="2260440" progId="Equation.3">
                  <p:embed/>
                </p:oleObj>
              </mc:Choice>
              <mc:Fallback>
                <p:oleObj name="数式" r:id="rId5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" name="数式" r:id="rId3" imgW="2692080" imgH="1409400" progId="Equation.3">
                  <p:embed/>
                </p:oleObj>
              </mc:Choice>
              <mc:Fallback>
                <p:oleObj name="数式" r:id="rId3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490788"/>
              </p:ext>
            </p:extLst>
          </p:nvPr>
        </p:nvGraphicFramePr>
        <p:xfrm>
          <a:off x="1169987" y="3657600"/>
          <a:ext cx="7288213" cy="276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8" name="数式" r:id="rId5" imgW="3213000" imgH="1218960" progId="Equation.3">
                  <p:embed/>
                </p:oleObj>
              </mc:Choice>
              <mc:Fallback>
                <p:oleObj name="数式" r:id="rId5" imgW="321300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7" y="3657600"/>
                        <a:ext cx="7288213" cy="276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34A98-8564-42E8-BEE9-DADF0215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C5A5-24CC-474C-B460-0E5DDCA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567E-9212-4AFC-B3A4-CE40E35B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CFE1D8-2824-4697-A665-316237E48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350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68511"/>
              </p:ext>
            </p:extLst>
          </p:nvPr>
        </p:nvGraphicFramePr>
        <p:xfrm>
          <a:off x="4495800" y="2023110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68" name="数式" r:id="rId3" imgW="1422360" imgH="342720" progId="Equation.3">
                  <p:embed/>
                </p:oleObj>
              </mc:Choice>
              <mc:Fallback>
                <p:oleObj name="数式" r:id="rId3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2023110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69" name="数式" r:id="rId5" imgW="2603160" imgH="850680" progId="Equation.3">
                  <p:embed/>
                </p:oleObj>
              </mc:Choice>
              <mc:Fallback>
                <p:oleObj name="数式" r:id="rId5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2" name="数式" r:id="rId3" imgW="2755800" imgH="698400" progId="Equation.3">
                  <p:embed/>
                </p:oleObj>
              </mc:Choice>
              <mc:Fallback>
                <p:oleObj name="数式" r:id="rId3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93" name="Equation" r:id="rId5" imgW="2958840" imgH="736560" progId="Equation.DSMT4">
                  <p:embed/>
                </p:oleObj>
              </mc:Choice>
              <mc:Fallback>
                <p:oleObj name="Equation" r:id="rId5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73" name="Equation" r:id="rId3" imgW="6464160" imgH="3771720" progId="Equation.DSMT4">
                  <p:embed/>
                </p:oleObj>
              </mc:Choice>
              <mc:Fallback>
                <p:oleObj name="Equation" r:id="rId3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4" name="Equation" r:id="rId3" imgW="4698720" imgH="2679480" progId="Equation.DSMT4">
                  <p:embed/>
                </p:oleObj>
              </mc:Choice>
              <mc:Fallback>
                <p:oleObj name="Equation" r:id="rId3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62" name="数式" r:id="rId3" imgW="3543120" imgH="2298600" progId="Equation.3">
                  <p:embed/>
                </p:oleObj>
              </mc:Choice>
              <mc:Fallback>
                <p:oleObj name="数式" r:id="rId3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3" name="数式" r:id="rId3" imgW="2070000" imgH="1130040" progId="Equation.3">
                  <p:embed/>
                </p:oleObj>
              </mc:Choice>
              <mc:Fallback>
                <p:oleObj name="数式" r:id="rId3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64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15559</TotalTime>
  <Words>382</Words>
  <Application>Microsoft Office PowerPoint</Application>
  <PresentationFormat>On-screen Show (4:3)</PresentationFormat>
  <Paragraphs>111</Paragraphs>
  <Slides>23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797</cp:revision>
  <cp:lastPrinted>2014-02-09T20:37:36Z</cp:lastPrinted>
  <dcterms:created xsi:type="dcterms:W3CDTF">2012-01-10T18:32:24Z</dcterms:created>
  <dcterms:modified xsi:type="dcterms:W3CDTF">2021-02-20T19:16:40Z</dcterms:modified>
</cp:coreProperties>
</file>