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7" r:id="rId4"/>
    <p:sldId id="378" r:id="rId5"/>
    <p:sldId id="355" r:id="rId6"/>
    <p:sldId id="356" r:id="rId7"/>
    <p:sldId id="357" r:id="rId8"/>
    <p:sldId id="375" r:id="rId9"/>
    <p:sldId id="358" r:id="rId10"/>
    <p:sldId id="359" r:id="rId11"/>
    <p:sldId id="360" r:id="rId12"/>
    <p:sldId id="361" r:id="rId13"/>
    <p:sldId id="376" r:id="rId14"/>
    <p:sldId id="362" r:id="rId15"/>
    <p:sldId id="363" r:id="rId16"/>
    <p:sldId id="364" r:id="rId17"/>
    <p:sldId id="369" r:id="rId18"/>
    <p:sldId id="368" r:id="rId19"/>
    <p:sldId id="372" r:id="rId20"/>
    <p:sldId id="373" r:id="rId21"/>
    <p:sldId id="374" r:id="rId22"/>
    <p:sldId id="365" r:id="rId23"/>
    <p:sldId id="366" r:id="rId24"/>
    <p:sldId id="367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120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r>
              <a:rPr lang="en-US" sz="3200" b="1" dirty="0"/>
              <a:t>Class discussion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77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78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6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2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40704"/>
              </p:ext>
            </p:extLst>
          </p:nvPr>
        </p:nvGraphicFramePr>
        <p:xfrm>
          <a:off x="269875" y="457200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2"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57200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0943D1E-43C8-4859-A16C-6A4E336115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76600"/>
            <a:ext cx="9144000" cy="290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2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0" name="Equation" r:id="rId4" imgW="7949880" imgH="5600520" progId="Equation.DSMT4">
                  <p:embed/>
                </p:oleObj>
              </mc:Choice>
              <mc:Fallback>
                <p:oleObj name="Equation" r:id="rId4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3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2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73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2" name="Equation" r:id="rId4" imgW="5816520" imgH="1460160" progId="Equation.DSMT4">
                  <p:embed/>
                </p:oleObj>
              </mc:Choice>
              <mc:Fallback>
                <p:oleObj name="Equation" r:id="rId4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93" name="Equation" r:id="rId6" imgW="6832440" imgH="1803240" progId="Equation.DSMT4">
                  <p:embed/>
                </p:oleObj>
              </mc:Choice>
              <mc:Fallback>
                <p:oleObj name="Equation" r:id="rId6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8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9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17E89A-8A7C-4BB0-9F1F-012B781F2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518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257800"/>
            <a:ext cx="88392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7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8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6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7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0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9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0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1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2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FE1D8-2824-4697-A665-316237E48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350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FA82F-1B71-4BA9-9565-6B5BC9E0F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6A29F-83E3-476F-A05C-C98508B3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9EDEB-5B4B-4B54-9F46-659A7A20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7849A-A33B-414A-AEE3-9FC317FDE8AA}"/>
              </a:ext>
            </a:extLst>
          </p:cNvPr>
          <p:cNvSpPr txBox="1"/>
          <p:nvPr/>
        </p:nvSpPr>
        <p:spPr>
          <a:xfrm>
            <a:off x="152400" y="228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</a:t>
            </a:r>
            <a:r>
              <a:rPr lang="en-US" dirty="0"/>
              <a:t>In quantum mechanics, only J is defined differently, but A still has the same definition, right?   Also  some question about the direction of the \phi unit vector -- </a:t>
            </a:r>
            <a:endParaRPr lang="en-US" sz="2400" dirty="0">
              <a:latin typeface="+mj-lt"/>
            </a:endParaRPr>
          </a:p>
        </p:txBody>
      </p:sp>
      <p:sp>
        <p:nvSpPr>
          <p:cNvPr id="6" name="AutoShape 2" descr="截屏2021-02-22 下午7.57.12.png">
            <a:extLst>
              <a:ext uri="{FF2B5EF4-FFF2-40B4-BE49-F238E27FC236}">
                <a16:creationId xmlns:a16="http://schemas.microsoft.com/office/drawing/2014/main" id="{98A8F32A-B57D-4F66-8920-80221CFE9A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4D2589-04E3-4DC8-972A-66F29775F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578" y="1299266"/>
            <a:ext cx="4433887" cy="9126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671256-80C6-4E56-9928-B65D69AA3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06" y="2012166"/>
            <a:ext cx="5810250" cy="436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2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2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3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6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7" name="Equation" r:id="rId5" imgW="2958840" imgH="736560" progId="Equation.DSMT4">
                  <p:embed/>
                </p:oleObj>
              </mc:Choice>
              <mc:Fallback>
                <p:oleObj name="Equation" r:id="rId5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0" name="Equation" r:id="rId3" imgW="6464160" imgH="3771720" progId="Equation.DSMT4">
                  <p:embed/>
                </p:oleObj>
              </mc:Choice>
              <mc:Fallback>
                <p:oleObj name="Equation" r:id="rId3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1" name="Equation" r:id="rId3" imgW="4698720" imgH="2679480" progId="Equation.DSMT4">
                  <p:embed/>
                </p:oleObj>
              </mc:Choice>
              <mc:Fallback>
                <p:oleObj name="Equation" r:id="rId3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9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15676</TotalTime>
  <Words>431</Words>
  <Application>Microsoft Office PowerPoint</Application>
  <PresentationFormat>On-screen Show (4:3)</PresentationFormat>
  <Paragraphs>116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801</cp:revision>
  <cp:lastPrinted>2014-02-09T20:37:36Z</cp:lastPrinted>
  <dcterms:created xsi:type="dcterms:W3CDTF">2012-01-10T18:32:24Z</dcterms:created>
  <dcterms:modified xsi:type="dcterms:W3CDTF">2021-02-22T15:52:00Z</dcterms:modified>
</cp:coreProperties>
</file>