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6" r:id="rId2"/>
    <p:sldId id="354" r:id="rId3"/>
    <p:sldId id="372" r:id="rId4"/>
    <p:sldId id="361" r:id="rId5"/>
    <p:sldId id="366" r:id="rId6"/>
    <p:sldId id="369" r:id="rId7"/>
    <p:sldId id="370" r:id="rId8"/>
    <p:sldId id="371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2" d="100"/>
          <a:sy n="72" d="100"/>
        </p:scale>
        <p:origin x="120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9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8.pn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7.bin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13.png"/><Relationship Id="rId10" Type="http://schemas.openxmlformats.org/officeDocument/2006/relationships/image" Target="../media/image14.png"/><Relationship Id="rId4" Type="http://schemas.openxmlformats.org/officeDocument/2006/relationships/image" Target="../media/image10.wmf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7892" y="6858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 Chapter 5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Examples of </a:t>
            </a:r>
            <a:r>
              <a:rPr lang="en-US" sz="3200" b="1" dirty="0" err="1">
                <a:solidFill>
                  <a:schemeClr val="folHlink"/>
                </a:solidFill>
              </a:rPr>
              <a:t>magnetostatic</a:t>
            </a:r>
            <a:r>
              <a:rPr lang="en-US" sz="3200" b="1" dirty="0">
                <a:solidFill>
                  <a:schemeClr val="folHlink"/>
                </a:solidFill>
              </a:rPr>
              <a:t> fields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Magnetic dipoles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Hyperfine interaction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33D7124-0C21-4774-B50F-5C0DBF39C0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4800"/>
            <a:ext cx="9144000" cy="5943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562600"/>
            <a:ext cx="8915400" cy="228600"/>
          </a:xfrm>
          <a:prstGeom prst="rect">
            <a:avLst/>
          </a:prstGeom>
          <a:solidFill>
            <a:srgbClr val="DA32AA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A4ADFB-F16A-4511-B588-5B71A1252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F0EDF5-9EFF-46B3-BE3F-30689B30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C694A5-9DDC-4010-B5D0-AEE6D2D70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EBCE3A-5D73-4D65-8DD4-560293B69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" y="2347912"/>
            <a:ext cx="9001125" cy="268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44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Various forms of Ampere’s law 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99687"/>
              </p:ext>
            </p:extLst>
          </p:nvPr>
        </p:nvGraphicFramePr>
        <p:xfrm>
          <a:off x="1539875" y="1346200"/>
          <a:ext cx="6223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24" name="Equation" r:id="rId3" imgW="2489040" imgH="1625400" progId="Equation.DSMT4">
                  <p:embed/>
                </p:oleObj>
              </mc:Choice>
              <mc:Fallback>
                <p:oleObj name="Equation" r:id="rId3" imgW="248904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1346200"/>
                        <a:ext cx="6223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7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of current density sources: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90722"/>
              </p:ext>
            </p:extLst>
          </p:nvPr>
        </p:nvGraphicFramePr>
        <p:xfrm>
          <a:off x="696913" y="914400"/>
          <a:ext cx="7869237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93" name="数式" r:id="rId3" imgW="4635360" imgH="1066680" progId="Equation.3">
                  <p:embed/>
                </p:oleObj>
              </mc:Choice>
              <mc:Fallback>
                <p:oleObj name="数式" r:id="rId3" imgW="46353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914400"/>
                        <a:ext cx="7869237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640700"/>
              </p:ext>
            </p:extLst>
          </p:nvPr>
        </p:nvGraphicFramePr>
        <p:xfrm>
          <a:off x="484188" y="2514600"/>
          <a:ext cx="7015162" cy="3884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94" name="Equation" r:id="rId5" imgW="6032160" imgH="3340080" progId="Equation.DSMT4">
                  <p:embed/>
                </p:oleObj>
              </mc:Choice>
              <mc:Fallback>
                <p:oleObj name="Equation" r:id="rId5" imgW="6032160" imgH="3340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2514600"/>
                        <a:ext cx="7015162" cy="3884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42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Details of the electron orbital magnetic dipole moment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326549"/>
              </p:ext>
            </p:extLst>
          </p:nvPr>
        </p:nvGraphicFramePr>
        <p:xfrm>
          <a:off x="587375" y="962025"/>
          <a:ext cx="5732463" cy="314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63" name="Equation" r:id="rId3" imgW="4927320" imgH="2705040" progId="Equation.DSMT4">
                  <p:embed/>
                </p:oleObj>
              </mc:Choice>
              <mc:Fallback>
                <p:oleObj name="Equation" r:id="rId3" imgW="4927320" imgH="270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962025"/>
                        <a:ext cx="5732463" cy="314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95300" y="415399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that: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3593" y="4106863"/>
            <a:ext cx="4976813" cy="679139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626607"/>
              </p:ext>
            </p:extLst>
          </p:nvPr>
        </p:nvGraphicFramePr>
        <p:xfrm>
          <a:off x="1046956" y="4662782"/>
          <a:ext cx="3525044" cy="1738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64" name="Equation" r:id="rId6" imgW="2654280" imgH="1307880" progId="Equation.DSMT4">
                  <p:embed/>
                </p:oleObj>
              </mc:Choice>
              <mc:Fallback>
                <p:oleObj name="Equation" r:id="rId6" imgW="265428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956" y="4662782"/>
                        <a:ext cx="3525044" cy="173805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049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magnetic field generated by point magnetic dipole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681816"/>
              </p:ext>
            </p:extLst>
          </p:nvPr>
        </p:nvGraphicFramePr>
        <p:xfrm>
          <a:off x="341870" y="1524000"/>
          <a:ext cx="864973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53" name="Equation" r:id="rId3" imgW="6222960" imgH="3288960" progId="Equation.DSMT4">
                  <p:embed/>
                </p:oleObj>
              </mc:Choice>
              <mc:Fallback>
                <p:oleObj name="Equation" r:id="rId3" imgW="6222960" imgH="328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870" y="1524000"/>
                        <a:ext cx="8649730" cy="45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0338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249816"/>
              </p:ext>
            </p:extLst>
          </p:nvPr>
        </p:nvGraphicFramePr>
        <p:xfrm>
          <a:off x="202406" y="685800"/>
          <a:ext cx="8739187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4" name="Equation" r:id="rId3" imgW="6286320" imgH="698400" progId="Equation.DSMT4">
                  <p:embed/>
                </p:oleObj>
              </mc:Choice>
              <mc:Fallback>
                <p:oleObj name="Equation" r:id="rId3" imgW="628632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406" y="685800"/>
                        <a:ext cx="8739187" cy="969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l="41724" t="32287" r="5862"/>
          <a:stretch/>
        </p:blipFill>
        <p:spPr>
          <a:xfrm>
            <a:off x="190499" y="1752600"/>
            <a:ext cx="2667001" cy="2649453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1219200" y="2886826"/>
            <a:ext cx="228600" cy="381000"/>
          </a:xfrm>
          <a:prstGeom prst="straightConnector1">
            <a:avLst/>
          </a:prstGeom>
          <a:ln w="603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1470133" y="2286000"/>
            <a:ext cx="282467" cy="270711"/>
          </a:xfrm>
          <a:prstGeom prst="straightConnector1">
            <a:avLst/>
          </a:prstGeom>
          <a:ln w="60325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543382"/>
              </p:ext>
            </p:extLst>
          </p:nvPr>
        </p:nvGraphicFramePr>
        <p:xfrm>
          <a:off x="1333500" y="2912644"/>
          <a:ext cx="56673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5" name="Equation" r:id="rId6" imgW="291960" imgH="291960" progId="Equation.DSMT4">
                  <p:embed/>
                </p:oleObj>
              </mc:Choice>
              <mc:Fallback>
                <p:oleObj name="Equation" r:id="rId6" imgW="2919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33500" y="2912644"/>
                        <a:ext cx="566737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079324"/>
              </p:ext>
            </p:extLst>
          </p:nvPr>
        </p:nvGraphicFramePr>
        <p:xfrm>
          <a:off x="1801813" y="1947863"/>
          <a:ext cx="46831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6" name="Equation" r:id="rId8" imgW="241200" imgH="291960" progId="Equation.DSMT4">
                  <p:embed/>
                </p:oleObj>
              </mc:Choice>
              <mc:Fallback>
                <p:oleObj name="Equation" r:id="rId8" imgW="2412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801813" y="1947863"/>
                        <a:ext cx="468312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05400" y="1853678"/>
            <a:ext cx="3405188" cy="325140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V="1">
            <a:off x="6400800" y="3369845"/>
            <a:ext cx="228600" cy="381000"/>
          </a:xfrm>
          <a:prstGeom prst="straightConnector1">
            <a:avLst/>
          </a:prstGeom>
          <a:ln w="603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677338"/>
              </p:ext>
            </p:extLst>
          </p:nvPr>
        </p:nvGraphicFramePr>
        <p:xfrm>
          <a:off x="6515100" y="3395663"/>
          <a:ext cx="566737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7" name="Equation" r:id="rId11" imgW="291960" imgH="291960" progId="Equation.DSMT4">
                  <p:embed/>
                </p:oleObj>
              </mc:Choice>
              <mc:Fallback>
                <p:oleObj name="Equation" r:id="rId11" imgW="2919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515100" y="3395663"/>
                        <a:ext cx="566737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Arrow Connector 17"/>
          <p:cNvCxnSpPr/>
          <p:nvPr/>
        </p:nvCxnSpPr>
        <p:spPr>
          <a:xfrm flipH="1" flipV="1">
            <a:off x="6743808" y="2701089"/>
            <a:ext cx="282467" cy="270711"/>
          </a:xfrm>
          <a:prstGeom prst="straightConnector1">
            <a:avLst/>
          </a:prstGeom>
          <a:ln w="60325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775645"/>
              </p:ext>
            </p:extLst>
          </p:nvPr>
        </p:nvGraphicFramePr>
        <p:xfrm>
          <a:off x="7075488" y="2362952"/>
          <a:ext cx="468312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78" name="Equation" r:id="rId12" imgW="241200" imgH="291960" progId="Equation.DSMT4">
                  <p:embed/>
                </p:oleObj>
              </mc:Choice>
              <mc:Fallback>
                <p:oleObj name="Equation" r:id="rId12" imgW="24120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075488" y="2362952"/>
                        <a:ext cx="468312" cy="56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75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13933</TotalTime>
  <Words>133</Words>
  <Application>Microsoft Office PowerPoint</Application>
  <PresentationFormat>On-screen Show (4:3)</PresentationFormat>
  <Paragraphs>39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780</cp:revision>
  <cp:lastPrinted>2020-02-08T21:52:35Z</cp:lastPrinted>
  <dcterms:created xsi:type="dcterms:W3CDTF">2012-01-10T18:32:24Z</dcterms:created>
  <dcterms:modified xsi:type="dcterms:W3CDTF">2021-02-23T16:05:50Z</dcterms:modified>
</cp:coreProperties>
</file>