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416" r:id="rId3"/>
    <p:sldId id="354" r:id="rId4"/>
    <p:sldId id="392" r:id="rId5"/>
    <p:sldId id="393" r:id="rId6"/>
    <p:sldId id="394" r:id="rId7"/>
    <p:sldId id="395" r:id="rId8"/>
    <p:sldId id="396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62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>
                <a:solidFill>
                  <a:schemeClr val="folHlink"/>
                </a:solidFill>
              </a:rPr>
              <a:t>nard-Wiechert</a:t>
            </a:r>
            <a:r>
              <a:rPr lang="en-US" sz="2400" b="1" dirty="0">
                <a:solidFill>
                  <a:schemeClr val="folHlink"/>
                </a:solidFill>
              </a:rPr>
              <a:t> 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density and flux associated with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Time harmonic fields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7" name="Equation" r:id="rId3" imgW="4495680" imgH="2882880" progId="Equation.DSMT4">
                  <p:embed/>
                </p:oleObj>
              </mc:Choice>
              <mc:Fallback>
                <p:oleObj name="Equation" r:id="rId3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38D5A1D-8DC3-40FB-AD68-C5A271AD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17220"/>
              </p:ext>
            </p:extLst>
          </p:nvPr>
        </p:nvGraphicFramePr>
        <p:xfrm>
          <a:off x="5791200" y="5241872"/>
          <a:ext cx="3033246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8" name="Equation" r:id="rId5" imgW="1384200" imgH="431640" progId="Equation.DSMT4">
                  <p:embed/>
                </p:oleObj>
              </mc:Choice>
              <mc:Fallback>
                <p:oleObj name="Equation" r:id="rId5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5241872"/>
                        <a:ext cx="3033246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3" name="Equation" r:id="rId3" imgW="5257800" imgH="3238200" progId="Equation.DSMT4">
                  <p:embed/>
                </p:oleObj>
              </mc:Choice>
              <mc:Fallback>
                <p:oleObj name="Equation" r:id="rId3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3" imgW="2908080" imgH="2616120" progId="Equation.DSMT4">
                  <p:embed/>
                </p:oleObj>
              </mc:Choice>
              <mc:Fallback>
                <p:oleObj name="Equation" r:id="rId3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9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0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873991"/>
              </p:ext>
            </p:extLst>
          </p:nvPr>
        </p:nvGraphicFramePr>
        <p:xfrm>
          <a:off x="159543" y="4038600"/>
          <a:ext cx="8824913" cy="190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1" name="Equation" r:id="rId7" imgW="3886200" imgH="838080" progId="Equation.DSMT4">
                  <p:embed/>
                </p:oleObj>
              </mc:Choice>
              <mc:Fallback>
                <p:oleObj name="Equation" r:id="rId7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" y="4038600"/>
                        <a:ext cx="8824913" cy="1905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4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8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9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6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00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2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3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4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2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3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CB196-03DE-4CE0-9B91-19D85690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D9428-7384-493C-9D46-6AD2F333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552EF-CC13-4FE3-B28C-BA0C5350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880249-4174-4A0C-BF2E-324D93B1E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90625"/>
            <a:ext cx="80200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81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6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7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9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0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1" name="Equation" r:id="rId7" imgW="2438280" imgH="812520" progId="Equation.DSMT4">
                  <p:embed/>
                </p:oleObj>
              </mc:Choice>
              <mc:Fallback>
                <p:oleObj name="Equation" r:id="rId7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4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5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B5F7102-4A72-418A-A007-2E30A25E2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11" y="0"/>
            <a:ext cx="8918778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8768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Liénard-Wiechert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9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0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4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5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7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8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7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8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28658"/>
              </p:ext>
            </p:extLst>
          </p:nvPr>
        </p:nvGraphicFramePr>
        <p:xfrm>
          <a:off x="2020797" y="4202410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9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0797" y="4202410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0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60883"/>
              </p:ext>
            </p:extLst>
          </p:nvPr>
        </p:nvGraphicFramePr>
        <p:xfrm>
          <a:off x="2057400" y="5019415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1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7400" y="5019415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4418"/>
              </p:ext>
            </p:extLst>
          </p:nvPr>
        </p:nvGraphicFramePr>
        <p:xfrm>
          <a:off x="5181600" y="4039129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2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9129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8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9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depends on position </a:t>
            </a:r>
            <a:r>
              <a:rPr lang="en-US" sz="2400" b="1" dirty="0"/>
              <a:t>r </a:t>
            </a:r>
            <a:r>
              <a:rPr lang="en-US" sz="2400" dirty="0"/>
              <a:t>and on itself. We can show the following results using the shorthand notation: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           and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0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1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72203"/>
              </p:ext>
            </p:extLst>
          </p:nvPr>
        </p:nvGraphicFramePr>
        <p:xfrm>
          <a:off x="598488" y="762000"/>
          <a:ext cx="728186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6" name="Equation" r:id="rId3" imgW="4241520" imgH="711000" progId="Equation.DSMT4">
                  <p:embed/>
                </p:oleObj>
              </mc:Choice>
              <mc:Fallback>
                <p:oleObj name="Equation" r:id="rId3" imgW="4241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488" y="762000"/>
                        <a:ext cx="7281862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7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8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9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4" name="Equation" r:id="rId3" imgW="5574960" imgH="1917360" progId="Equation.DSMT4">
                  <p:embed/>
                </p:oleObj>
              </mc:Choice>
              <mc:Fallback>
                <p:oleObj name="Equation" r:id="rId3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08684" y="0"/>
            <a:ext cx="5373116" cy="33528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25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14939</TotalTime>
  <Words>614</Words>
  <Application>Microsoft Office PowerPoint</Application>
  <PresentationFormat>On-screen Show (4:3)</PresentationFormat>
  <Paragraphs>118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869</cp:revision>
  <cp:lastPrinted>2020-02-16T08:38:58Z</cp:lastPrinted>
  <dcterms:created xsi:type="dcterms:W3CDTF">2012-01-10T18:32:24Z</dcterms:created>
  <dcterms:modified xsi:type="dcterms:W3CDTF">2021-03-02T04:12:36Z</dcterms:modified>
</cp:coreProperties>
</file>