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6" r:id="rId2"/>
    <p:sldId id="354"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varScale="1">
        <p:scale>
          <a:sx n="58" d="100"/>
          <a:sy n="58" d="100"/>
        </p:scale>
        <p:origin x="5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3" d="100"/>
        <a:sy n="43"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3/23/2021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a:t>
            </a:r>
            <a:r>
              <a:rPr lang="en-US" dirty="0" err="1"/>
              <a:t>Seciont</a:t>
            </a:r>
            <a:r>
              <a:rPr lang="en-US" dirty="0"/>
              <a:t>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continued.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each have to solve an inhomogeneous differential equation of the same form.</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inhomogeneous equation as represented by the last term.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70503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2021 --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2021 --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2021 --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2021 --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03/23/2020</a:t>
            </a:r>
            <a:endParaRPr lang="en-US" dirty="0"/>
          </a:p>
        </p:txBody>
      </p:sp>
      <p:sp>
        <p:nvSpPr>
          <p:cNvPr id="5" name="Footer Placeholder 4"/>
          <p:cNvSpPr>
            <a:spLocks noGrp="1"/>
          </p:cNvSpPr>
          <p:nvPr>
            <p:ph type="ftr" sz="quarter" idx="11"/>
          </p:nvPr>
        </p:nvSpPr>
        <p:spPr/>
        <p:txBody>
          <a:bodyPr/>
          <a:lstStyle/>
          <a:p>
            <a:r>
              <a:rPr lang="en-US"/>
              <a:t>PHY 712  Spring 2021 --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2021 --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03/23/2020</a:t>
            </a:r>
            <a:endParaRPr lang="en-US" dirty="0"/>
          </a:p>
        </p:txBody>
      </p:sp>
      <p:sp>
        <p:nvSpPr>
          <p:cNvPr id="8" name="Footer Placeholder 7"/>
          <p:cNvSpPr>
            <a:spLocks noGrp="1"/>
          </p:cNvSpPr>
          <p:nvPr>
            <p:ph type="ftr" sz="quarter" idx="11"/>
          </p:nvPr>
        </p:nvSpPr>
        <p:spPr/>
        <p:txBody>
          <a:bodyPr/>
          <a:lstStyle/>
          <a:p>
            <a:r>
              <a:rPr lang="en-US"/>
              <a:t>PHY 712  Spring 2021 -- Lecture 22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03/23/2020</a:t>
            </a:r>
            <a:endParaRPr lang="en-US" dirty="0"/>
          </a:p>
        </p:txBody>
      </p:sp>
      <p:sp>
        <p:nvSpPr>
          <p:cNvPr id="4" name="Footer Placeholder 3"/>
          <p:cNvSpPr>
            <a:spLocks noGrp="1"/>
          </p:cNvSpPr>
          <p:nvPr>
            <p:ph type="ftr" sz="quarter" idx="11"/>
          </p:nvPr>
        </p:nvSpPr>
        <p:spPr/>
        <p:txBody>
          <a:bodyPr/>
          <a:lstStyle/>
          <a:p>
            <a:r>
              <a:rPr lang="en-US"/>
              <a:t>PHY 712  Spring 2021 -- Lecture 22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2021 --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2021 --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03/23/2020</a:t>
            </a:r>
            <a:endParaRPr lang="en-US" dirty="0"/>
          </a:p>
        </p:txBody>
      </p:sp>
      <p:sp>
        <p:nvSpPr>
          <p:cNvPr id="6" name="Footer Placeholder 5"/>
          <p:cNvSpPr>
            <a:spLocks noGrp="1"/>
          </p:cNvSpPr>
          <p:nvPr>
            <p:ph type="ftr" sz="quarter" idx="11"/>
          </p:nvPr>
        </p:nvSpPr>
        <p:spPr/>
        <p:txBody>
          <a:bodyPr/>
          <a:lstStyle/>
          <a:p>
            <a:r>
              <a:rPr lang="en-US"/>
              <a:t>PHY 712  Spring 2021 --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03/23/2020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4.bin"/><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29.wmf"/><Relationship Id="rId3" Type="http://schemas.openxmlformats.org/officeDocument/2006/relationships/notesSlide" Target="../notesSlides/notesSlide16.xml"/><Relationship Id="rId7" Type="http://schemas.openxmlformats.org/officeDocument/2006/relationships/image" Target="../media/image26.wmf"/><Relationship Id="rId12"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6.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27.wmf"/><Relationship Id="rId14"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image" Target="../media/image31.wmf"/><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3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5.bin"/><Relationship Id="rId5" Type="http://schemas.openxmlformats.org/officeDocument/2006/relationships/image" Target="../media/image34.wmf"/><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6.wmf"/><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7.wmf"/><Relationship Id="rId4" Type="http://schemas.openxmlformats.org/officeDocument/2006/relationships/oleObject" Target="../embeddings/oleObject37.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22.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9.bin"/><Relationship Id="rId5" Type="http://schemas.openxmlformats.org/officeDocument/2006/relationships/image" Target="../media/image38.wmf"/><Relationship Id="rId4" Type="http://schemas.openxmlformats.org/officeDocument/2006/relationships/oleObject" Target="../embeddings/oleObject38.bin"/><Relationship Id="rId9" Type="http://schemas.openxmlformats.org/officeDocument/2006/relationships/image" Target="../media/image40.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2.bin"/><Relationship Id="rId5" Type="http://schemas.openxmlformats.org/officeDocument/2006/relationships/image" Target="../media/image41.wmf"/><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2021 --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04800" y="228600"/>
            <a:ext cx="8229600" cy="550920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22:</a:t>
            </a:r>
            <a:endParaRPr lang="en-US" sz="3200" b="1" dirty="0">
              <a:solidFill>
                <a:schemeClr val="folHlink"/>
              </a:solidFill>
            </a:endParaRPr>
          </a:p>
          <a:p>
            <a:pPr marL="457200" lvl="2" algn="ctr">
              <a:spcBef>
                <a:spcPct val="50000"/>
              </a:spcBef>
            </a:pPr>
            <a:r>
              <a:rPr lang="en-US" sz="3200" b="1" dirty="0">
                <a:solidFill>
                  <a:schemeClr val="folHlink"/>
                </a:solidFill>
              </a:rPr>
              <a:t>Sources of radiation</a:t>
            </a:r>
          </a:p>
          <a:p>
            <a:pPr marL="457200" lvl="2">
              <a:spcBef>
                <a:spcPct val="50000"/>
              </a:spcBef>
            </a:pPr>
            <a:r>
              <a:rPr lang="en-US" sz="3200" b="1" dirty="0">
                <a:solidFill>
                  <a:schemeClr val="folHlink"/>
                </a:solidFill>
              </a:rPr>
              <a:t>Start reading Chap. 9</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47538775"/>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51561" name="数式" r:id="rId4" imgW="3530520" imgH="1358640" progId="Equation.3">
                  <p:embed/>
                </p:oleObj>
              </mc:Choice>
              <mc:Fallback>
                <p:oleObj name="数式" r:id="rId4" imgW="3530520" imgH="1358640" progId="Equation.3">
                  <p:embed/>
                  <p:pic>
                    <p:nvPicPr>
                      <p:cNvPr id="6" name="Object 5"/>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spid="_x0000_s151562" name="数式" r:id="rId6" imgW="2908080" imgH="990360" progId="Equation.3">
                  <p:embed/>
                </p:oleObj>
              </mc:Choice>
              <mc:Fallback>
                <p:oleObj name="数式" r:id="rId6" imgW="2908080" imgH="990360" progId="Equation.3">
                  <p:embed/>
                  <p:pic>
                    <p:nvPicPr>
                      <p:cNvPr id="7" name="Object 6"/>
                      <p:cNvPicPr>
                        <a:picLocks noChangeAspect="1" noChangeArrowheads="1"/>
                      </p:cNvPicPr>
                      <p:nvPr/>
                    </p:nvPicPr>
                    <p:blipFill>
                      <a:blip r:embed="rId7"/>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3408289"/>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52585" name="数式" r:id="rId4" imgW="3530520" imgH="1358640" progId="Equation.3">
                  <p:embed/>
                </p:oleObj>
              </mc:Choice>
              <mc:Fallback>
                <p:oleObj name="数式" r:id="rId4" imgW="3530520" imgH="1358640" progId="Equation.3">
                  <p:embed/>
                  <p:pic>
                    <p:nvPicPr>
                      <p:cNvPr id="6" name="Object 5"/>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spid="_x0000_s152586" name="数式" r:id="rId6" imgW="2984400" imgH="850680" progId="Equation.3">
                  <p:embed/>
                </p:oleObj>
              </mc:Choice>
              <mc:Fallback>
                <p:oleObj name="数式" r:id="rId6" imgW="2984400" imgH="850680" progId="Equation.3">
                  <p:embed/>
                  <p:pic>
                    <p:nvPicPr>
                      <p:cNvPr id="7" name="Object 6"/>
                      <p:cNvPicPr>
                        <a:picLocks noChangeAspect="1" noChangeArrowheads="1"/>
                      </p:cNvPicPr>
                      <p:nvPr/>
                    </p:nvPicPr>
                    <p:blipFill>
                      <a:blip r:embed="rId7"/>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spid="_x0000_s153609" name="数式" r:id="rId4" imgW="3797280" imgH="1333440" progId="Equation.3">
                  <p:embed/>
                </p:oleObj>
              </mc:Choice>
              <mc:Fallback>
                <p:oleObj name="数式" r:id="rId4" imgW="3797280" imgH="1333440" progId="Equation.3">
                  <p:embed/>
                  <p:pic>
                    <p:nvPicPr>
                      <p:cNvPr id="6" name="Object 5"/>
                      <p:cNvPicPr>
                        <a:picLocks noChangeAspect="1" noChangeArrowheads="1"/>
                      </p:cNvPicPr>
                      <p:nvPr/>
                    </p:nvPicPr>
                    <p:blipFill>
                      <a:blip r:embed="rId5"/>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spid="_x0000_s153610" name="Equation" r:id="rId6" imgW="2882880" imgH="1701720" progId="Equation.DSMT4">
                  <p:embed/>
                </p:oleObj>
              </mc:Choice>
              <mc:Fallback>
                <p:oleObj name="Equation" r:id="rId6" imgW="2882880" imgH="1701720" progId="Equation.DSMT4">
                  <p:embed/>
                  <p:pic>
                    <p:nvPicPr>
                      <p:cNvPr id="7" name="Object 6"/>
                      <p:cNvPicPr>
                        <a:picLocks noChangeAspect="1" noChangeArrowheads="1"/>
                      </p:cNvPicPr>
                      <p:nvPr/>
                    </p:nvPicPr>
                    <p:blipFill>
                      <a:blip r:embed="rId7"/>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12995973"/>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spid="_x0000_s154629" name="Equation" r:id="rId4" imgW="3962160" imgH="2616120" progId="Equation.DSMT4">
                  <p:embed/>
                </p:oleObj>
              </mc:Choice>
              <mc:Fallback>
                <p:oleObj name="Equation" r:id="rId4" imgW="3962160" imgH="2616120" progId="Equation.DSMT4">
                  <p:embed/>
                  <p:pic>
                    <p:nvPicPr>
                      <p:cNvPr id="5" name="Object 4"/>
                      <p:cNvPicPr/>
                      <p:nvPr/>
                    </p:nvPicPr>
                    <p:blipFill>
                      <a:blip r:embed="rId5"/>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spid="_x0000_s155661" name="数式" r:id="rId4" imgW="2908080" imgH="812520" progId="Equation.3">
                  <p:embed/>
                </p:oleObj>
              </mc:Choice>
              <mc:Fallback>
                <p:oleObj name="数式" r:id="rId4" imgW="2908080" imgH="812520" progId="Equation.3">
                  <p:embed/>
                  <p:pic>
                    <p:nvPicPr>
                      <p:cNvPr id="7" name="Object 6"/>
                      <p:cNvPicPr>
                        <a:picLocks noChangeAspect="1" noChangeArrowheads="1"/>
                      </p:cNvPicPr>
                      <p:nvPr/>
                    </p:nvPicPr>
                    <p:blipFill>
                      <a:blip r:embed="rId5"/>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spid="_x0000_s155662" name="数式" r:id="rId6" imgW="2984400" imgH="850680" progId="Equation.3">
                  <p:embed/>
                </p:oleObj>
              </mc:Choice>
              <mc:Fallback>
                <p:oleObj name="数式" r:id="rId6" imgW="2984400" imgH="850680" progId="Equation.3">
                  <p:embed/>
                  <p:pic>
                    <p:nvPicPr>
                      <p:cNvPr id="8" name="Object 7"/>
                      <p:cNvPicPr>
                        <a:picLocks noChangeAspect="1" noChangeArrowheads="1"/>
                      </p:cNvPicPr>
                      <p:nvPr/>
                    </p:nvPicPr>
                    <p:blipFill>
                      <a:blip r:embed="rId7"/>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spid="_x0000_s155663" name="数式" r:id="rId8" imgW="2908080" imgH="952200" progId="Equation.3">
                  <p:embed/>
                </p:oleObj>
              </mc:Choice>
              <mc:Fallback>
                <p:oleObj name="数式" r:id="rId8" imgW="2908080" imgH="952200" progId="Equation.3">
                  <p:embed/>
                  <p:pic>
                    <p:nvPicPr>
                      <p:cNvPr id="9" name="Object 8"/>
                      <p:cNvPicPr>
                        <a:picLocks noChangeAspect="1" noChangeArrowheads="1"/>
                      </p:cNvPicPr>
                      <p:nvPr/>
                    </p:nvPicPr>
                    <p:blipFill>
                      <a:blip r:embed="rId9"/>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spid="_x0000_s156681" name="Equation" r:id="rId4" imgW="4978080" imgH="1307880" progId="Equation.DSMT4">
                  <p:embed/>
                </p:oleObj>
              </mc:Choice>
              <mc:Fallback>
                <p:oleObj name="Equation" r:id="rId4" imgW="4978080" imgH="1307880" progId="Equation.DSMT4">
                  <p:embed/>
                  <p:pic>
                    <p:nvPicPr>
                      <p:cNvPr id="7" name="Object 6"/>
                      <p:cNvPicPr>
                        <a:picLocks noChangeAspect="1" noChangeArrowheads="1"/>
                      </p:cNvPicPr>
                      <p:nvPr/>
                    </p:nvPicPr>
                    <p:blipFill>
                      <a:blip r:embed="rId5"/>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spid="_x0000_s156682" name="数式" r:id="rId6" imgW="2908080" imgH="952200" progId="Equation.3">
                  <p:embed/>
                </p:oleObj>
              </mc:Choice>
              <mc:Fallback>
                <p:oleObj name="数式" r:id="rId6" imgW="2908080" imgH="952200" progId="Equation.3">
                  <p:embed/>
                  <p:pic>
                    <p:nvPicPr>
                      <p:cNvPr id="9" name="Object 8"/>
                      <p:cNvPicPr>
                        <a:picLocks noChangeAspect="1" noChangeArrowheads="1"/>
                      </p:cNvPicPr>
                      <p:nvPr/>
                    </p:nvPicPr>
                    <p:blipFill>
                      <a:blip r:embed="rId7"/>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97654252"/>
              </p:ext>
            </p:extLst>
          </p:nvPr>
        </p:nvGraphicFramePr>
        <p:xfrm>
          <a:off x="563562" y="1143000"/>
          <a:ext cx="8016875" cy="3343275"/>
        </p:xfrm>
        <a:graphic>
          <a:graphicData uri="http://schemas.openxmlformats.org/presentationml/2006/ole">
            <mc:AlternateContent xmlns:mc="http://schemas.openxmlformats.org/markup-compatibility/2006">
              <mc:Choice xmlns:v="urn:schemas-microsoft-com:vml" Requires="v">
                <p:oleObj spid="_x0000_s157721" name="Equation" r:id="rId4" imgW="7022880" imgH="2920680" progId="Equation.DSMT4">
                  <p:embed/>
                </p:oleObj>
              </mc:Choice>
              <mc:Fallback>
                <p:oleObj name="Equation" r:id="rId4" imgW="7022880" imgH="2920680" progId="Equation.DSMT4">
                  <p:embed/>
                  <p:pic>
                    <p:nvPicPr>
                      <p:cNvPr id="7" name="Object 6"/>
                      <p:cNvPicPr>
                        <a:picLocks noChangeAspect="1" noChangeArrowheads="1"/>
                      </p:cNvPicPr>
                      <p:nvPr/>
                    </p:nvPicPr>
                    <p:blipFill>
                      <a:blip r:embed="rId5"/>
                      <a:srcRect/>
                      <a:stretch>
                        <a:fillRect/>
                      </a:stretch>
                    </p:blipFill>
                    <p:spPr bwMode="auto">
                      <a:xfrm>
                        <a:off x="563562" y="1143000"/>
                        <a:ext cx="8016875"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spid="_x0000_s157722" name="Equation" r:id="rId6" imgW="3276360" imgH="977760" progId="Equation.DSMT4">
                  <p:embed/>
                </p:oleObj>
              </mc:Choice>
              <mc:Fallback>
                <p:oleObj name="Equation" r:id="rId6" imgW="3276360" imgH="977760" progId="Equation.DSMT4">
                  <p:embed/>
                  <p:pic>
                    <p:nvPicPr>
                      <p:cNvPr id="8" name="Object 7"/>
                      <p:cNvPicPr>
                        <a:picLocks noChangeAspect="1" noChangeArrowheads="1"/>
                      </p:cNvPicPr>
                      <p:nvPr/>
                    </p:nvPicPr>
                    <p:blipFill>
                      <a:blip r:embed="rId7"/>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spid="_x0000_s157723" name="Equation" r:id="rId8" imgW="164880" imgH="228600" progId="Equation.DSMT4">
                  <p:embed/>
                </p:oleObj>
              </mc:Choice>
              <mc:Fallback>
                <p:oleObj name="Equation" r:id="rId8" imgW="164880" imgH="228600" progId="Equation.DSMT4">
                  <p:embed/>
                  <p:pic>
                    <p:nvPicPr>
                      <p:cNvPr id="22" name="Object 21"/>
                      <p:cNvPicPr/>
                      <p:nvPr/>
                    </p:nvPicPr>
                    <p:blipFill>
                      <a:blip r:embed="rId9"/>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spid="_x0000_s157724" name="Equation" r:id="rId10" imgW="520560" imgH="215640" progId="Equation.DSMT4">
                  <p:embed/>
                </p:oleObj>
              </mc:Choice>
              <mc:Fallback>
                <p:oleObj name="Equation" r:id="rId10" imgW="520560" imgH="215640" progId="Equation.DSMT4">
                  <p:embed/>
                  <p:pic>
                    <p:nvPicPr>
                      <p:cNvPr id="23" name="Object 22"/>
                      <p:cNvPicPr/>
                      <p:nvPr/>
                    </p:nvPicPr>
                    <p:blipFill>
                      <a:blip r:embed="rId11"/>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spid="_x0000_s157725" name="Equation" r:id="rId12" imgW="152280" imgH="228600" progId="Equation.DSMT4">
                  <p:embed/>
                </p:oleObj>
              </mc:Choice>
              <mc:Fallback>
                <p:oleObj name="Equation" r:id="rId12" imgW="152280" imgH="228600" progId="Equation.DSMT4">
                  <p:embed/>
                  <p:pic>
                    <p:nvPicPr>
                      <p:cNvPr id="24" name="Object 23"/>
                      <p:cNvPicPr/>
                      <p:nvPr/>
                    </p:nvPicPr>
                    <p:blipFill>
                      <a:blip r:embed="rId13"/>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spid="_x0000_s157726" name="Equation" r:id="rId14" imgW="164880" imgH="279360" progId="Equation.DSMT4">
                  <p:embed/>
                </p:oleObj>
              </mc:Choice>
              <mc:Fallback>
                <p:oleObj name="Equation" r:id="rId14" imgW="164880" imgH="279360" progId="Equation.DSMT4">
                  <p:embed/>
                  <p:pic>
                    <p:nvPicPr>
                      <p:cNvPr id="25" name="Object 24"/>
                      <p:cNvPicPr/>
                      <p:nvPr/>
                    </p:nvPicPr>
                    <p:blipFill>
                      <a:blip r:embed="rId15"/>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spid="_x0000_s158729" name="数式" r:id="rId4" imgW="2908080" imgH="952200" progId="Equation.3">
                  <p:embed/>
                </p:oleObj>
              </mc:Choice>
              <mc:Fallback>
                <p:oleObj name="数式" r:id="rId4" imgW="2908080" imgH="952200" progId="Equation.3">
                  <p:embed/>
                  <p:pic>
                    <p:nvPicPr>
                      <p:cNvPr id="9" name="Object 8"/>
                      <p:cNvPicPr>
                        <a:picLocks noChangeAspect="1" noChangeArrowheads="1"/>
                      </p:cNvPicPr>
                      <p:nvPr/>
                    </p:nvPicPr>
                    <p:blipFill>
                      <a:blip r:embed="rId5"/>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20969304"/>
              </p:ext>
            </p:extLst>
          </p:nvPr>
        </p:nvGraphicFramePr>
        <p:xfrm>
          <a:off x="695325" y="3206750"/>
          <a:ext cx="7531100" cy="3194050"/>
        </p:xfrm>
        <a:graphic>
          <a:graphicData uri="http://schemas.openxmlformats.org/presentationml/2006/ole">
            <mc:AlternateContent xmlns:mc="http://schemas.openxmlformats.org/markup-compatibility/2006">
              <mc:Choice xmlns:v="urn:schemas-microsoft-com:vml" Requires="v">
                <p:oleObj spid="_x0000_s158730" name="Equation" r:id="rId6" imgW="3301920" imgH="1396800" progId="Equation.DSMT4">
                  <p:embed/>
                </p:oleObj>
              </mc:Choice>
              <mc:Fallback>
                <p:oleObj name="Equation" r:id="rId6" imgW="3301920" imgH="1396800" progId="Equation.DSMT4">
                  <p:embed/>
                  <p:pic>
                    <p:nvPicPr>
                      <p:cNvPr id="6" name="Object 5"/>
                      <p:cNvPicPr>
                        <a:picLocks noChangeAspect="1" noChangeArrowheads="1"/>
                      </p:cNvPicPr>
                      <p:nvPr/>
                    </p:nvPicPr>
                    <p:blipFill>
                      <a:blip r:embed="rId7"/>
                      <a:srcRect/>
                      <a:stretch>
                        <a:fillRect/>
                      </a:stretch>
                    </p:blipFill>
                    <p:spPr bwMode="auto">
                      <a:xfrm>
                        <a:off x="695325" y="320675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84055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spid="_x0000_s159749" name="Equation" r:id="rId4" imgW="4635360" imgH="3162240" progId="Equation.DSMT4">
                  <p:embed/>
                </p:oleObj>
              </mc:Choice>
              <mc:Fallback>
                <p:oleObj name="Equation" r:id="rId4" imgW="4635360" imgH="3162240" progId="Equation.DSMT4">
                  <p:embed/>
                  <p:pic>
                    <p:nvPicPr>
                      <p:cNvPr id="9" name="Object 8"/>
                      <p:cNvPicPr>
                        <a:picLocks noChangeAspect="1" noChangeArrowheads="1"/>
                      </p:cNvPicPr>
                      <p:nvPr/>
                    </p:nvPicPr>
                    <p:blipFill>
                      <a:blip r:embed="rId5"/>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spid="_x0000_s160777" name="Equation" r:id="rId4" imgW="5460840" imgH="1993680" progId="Equation.DSMT4">
                  <p:embed/>
                </p:oleObj>
              </mc:Choice>
              <mc:Fallback>
                <p:oleObj name="Equation" r:id="rId4" imgW="5460840" imgH="1993680" progId="Equation.DSMT4">
                  <p:embed/>
                  <p:pic>
                    <p:nvPicPr>
                      <p:cNvPr id="6" name="Object 5"/>
                      <p:cNvPicPr/>
                      <p:nvPr/>
                    </p:nvPicPr>
                    <p:blipFill>
                      <a:blip r:embed="rId5"/>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spid="_x0000_s160778" name="Equation" r:id="rId6" imgW="1955520" imgH="1015920" progId="Equation.DSMT4">
                  <p:embed/>
                </p:oleObj>
              </mc:Choice>
              <mc:Fallback>
                <p:oleObj name="Equation" r:id="rId6" imgW="1955520" imgH="1015920" progId="Equation.DSMT4">
                  <p:embed/>
                  <p:pic>
                    <p:nvPicPr>
                      <p:cNvPr id="8" name="Object 7"/>
                      <p:cNvPicPr/>
                      <p:nvPr/>
                    </p:nvPicPr>
                    <p:blipFill>
                      <a:blip r:embed="rId7"/>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CC1CA72-DFDF-4A0F-BA04-E6C4BE8200C3}"/>
              </a:ext>
            </a:extLst>
          </p:cNvPr>
          <p:cNvPicPr>
            <a:picLocks noChangeAspect="1"/>
          </p:cNvPicPr>
          <p:nvPr/>
        </p:nvPicPr>
        <p:blipFill>
          <a:blip r:embed="rId3"/>
          <a:stretch>
            <a:fillRect/>
          </a:stretch>
        </p:blipFill>
        <p:spPr>
          <a:xfrm>
            <a:off x="0" y="762000"/>
            <a:ext cx="9144000" cy="4271810"/>
          </a:xfrm>
          <a:prstGeom prst="rect">
            <a:avLst/>
          </a:prstGeom>
        </p:spPr>
      </p:pic>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2021 --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76200" y="4343400"/>
            <a:ext cx="8991600" cy="228600"/>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spid="_x0000_s161797" name="Equation" r:id="rId4" imgW="5079960" imgH="2577960" progId="Equation.DSMT4">
                  <p:embed/>
                </p:oleObj>
              </mc:Choice>
              <mc:Fallback>
                <p:oleObj name="Equation" r:id="rId4" imgW="5079960" imgH="2577960" progId="Equation.DSMT4">
                  <p:embed/>
                  <p:pic>
                    <p:nvPicPr>
                      <p:cNvPr id="9" name="Object 8"/>
                      <p:cNvPicPr>
                        <a:picLocks noChangeAspect="1" noChangeArrowheads="1"/>
                      </p:cNvPicPr>
                      <p:nvPr/>
                    </p:nvPicPr>
                    <p:blipFill>
                      <a:blip r:embed="rId5"/>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838200" y="5394960"/>
            <a:ext cx="7924800" cy="830997"/>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a:t>
            </a:r>
          </a:p>
        </p:txBody>
      </p:sp>
    </p:spTree>
    <p:extLst>
      <p:ext uri="{BB962C8B-B14F-4D97-AF65-F5344CB8AC3E}">
        <p14:creationId xmlns:p14="http://schemas.microsoft.com/office/powerpoint/2010/main" val="1836095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985771595"/>
              </p:ext>
            </p:extLst>
          </p:nvPr>
        </p:nvGraphicFramePr>
        <p:xfrm>
          <a:off x="152400" y="914400"/>
          <a:ext cx="8910637" cy="5672138"/>
        </p:xfrm>
        <a:graphic>
          <a:graphicData uri="http://schemas.openxmlformats.org/presentationml/2006/ole">
            <mc:AlternateContent xmlns:mc="http://schemas.openxmlformats.org/markup-compatibility/2006">
              <mc:Choice xmlns:v="urn:schemas-microsoft-com:vml" Requires="v">
                <p:oleObj spid="_x0000_s162821" name="数式" r:id="rId4" imgW="4140000" imgH="2628720" progId="Equation.3">
                  <p:embed/>
                </p:oleObj>
              </mc:Choice>
              <mc:Fallback>
                <p:oleObj name="数式" r:id="rId4" imgW="4140000" imgH="2628720" progId="Equation.3">
                  <p:embed/>
                  <p:pic>
                    <p:nvPicPr>
                      <p:cNvPr id="9" name="Object 8"/>
                      <p:cNvPicPr>
                        <a:picLocks noChangeAspect="1" noChangeArrowheads="1"/>
                      </p:cNvPicPr>
                      <p:nvPr/>
                    </p:nvPicPr>
                    <p:blipFill>
                      <a:blip r:embed="rId5"/>
                      <a:srcRect/>
                      <a:stretch>
                        <a:fillRect/>
                      </a:stretch>
                    </p:blipFill>
                    <p:spPr bwMode="auto">
                      <a:xfrm>
                        <a:off x="152400" y="914400"/>
                        <a:ext cx="8910637" cy="5672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63853"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63854" name="数式" r:id="rId6" imgW="3238200" imgH="965160" progId="Equation.3">
                  <p:embed/>
                </p:oleObj>
              </mc:Choice>
              <mc:Fallback>
                <p:oleObj name="数式" r:id="rId6" imgW="3238200" imgH="965160" progId="Equation.3">
                  <p:embed/>
                  <p:pic>
                    <p:nvPicPr>
                      <p:cNvPr id="7" name="Object 6"/>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spid="_x0000_s163855" name="数式" r:id="rId8" imgW="2920680" imgH="1180800" progId="Equation.3">
                  <p:embed/>
                </p:oleObj>
              </mc:Choice>
              <mc:Fallback>
                <p:oleObj name="数式" r:id="rId8" imgW="2920680" imgH="1180800" progId="Equation.3">
                  <p:embed/>
                  <p:pic>
                    <p:nvPicPr>
                      <p:cNvPr id="8" name="Object 7"/>
                      <p:cNvPicPr>
                        <a:picLocks noChangeAspect="1" noChangeArrowheads="1"/>
                      </p:cNvPicPr>
                      <p:nvPr/>
                    </p:nvPicPr>
                    <p:blipFill>
                      <a:blip r:embed="rId9"/>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76200"/>
            <a:ext cx="6858000" cy="461665"/>
          </a:xfrm>
          <a:prstGeom prst="rect">
            <a:avLst/>
          </a:prstGeom>
          <a:noFill/>
        </p:spPr>
        <p:txBody>
          <a:bodyPr wrap="square" rtlCol="0">
            <a:spAutoFit/>
          </a:bodyPr>
          <a:lstStyle/>
          <a:p>
            <a:r>
              <a:rPr lang="en-US" sz="2400" dirty="0">
                <a:latin typeface="+mj-lt"/>
              </a:rPr>
              <a:t>Example of dipole radiation source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808995426"/>
              </p:ext>
            </p:extLst>
          </p:nvPr>
        </p:nvGraphicFramePr>
        <p:xfrm>
          <a:off x="673100" y="534551"/>
          <a:ext cx="6286500" cy="2546350"/>
        </p:xfrm>
        <a:graphic>
          <a:graphicData uri="http://schemas.openxmlformats.org/presentationml/2006/ole">
            <mc:AlternateContent xmlns:mc="http://schemas.openxmlformats.org/markup-compatibility/2006">
              <mc:Choice xmlns:v="urn:schemas-microsoft-com:vml" Requires="v">
                <p:oleObj spid="_x0000_s164873" name="Equation" r:id="rId4" imgW="2920680" imgH="1180800" progId="Equation.DSMT4">
                  <p:embed/>
                </p:oleObj>
              </mc:Choice>
              <mc:Fallback>
                <p:oleObj name="Equation" r:id="rId4" imgW="2920680" imgH="1180800" progId="Equation.DSMT4">
                  <p:embed/>
                  <p:pic>
                    <p:nvPicPr>
                      <p:cNvPr id="6" name="Object 5"/>
                      <p:cNvPicPr>
                        <a:picLocks noChangeAspect="1" noChangeArrowheads="1"/>
                      </p:cNvPicPr>
                      <p:nvPr/>
                    </p:nvPicPr>
                    <p:blipFill>
                      <a:blip r:embed="rId5"/>
                      <a:srcRect/>
                      <a:stretch>
                        <a:fillRect/>
                      </a:stretch>
                    </p:blipFill>
                    <p:spPr bwMode="auto">
                      <a:xfrm>
                        <a:off x="673100" y="534551"/>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89560" y="2949472"/>
            <a:ext cx="8854440" cy="461665"/>
          </a:xfrm>
          <a:prstGeom prst="rect">
            <a:avLst/>
          </a:prstGeom>
          <a:noFill/>
        </p:spPr>
        <p:txBody>
          <a:bodyPr wrap="square" rtlCol="0">
            <a:spAutoFit/>
          </a:bodyPr>
          <a:lstStyle/>
          <a:p>
            <a:r>
              <a:rPr lang="en-US" sz="2400" dirty="0">
                <a:latin typeface="+mj-lt"/>
              </a:rPr>
              <a:t>Relationship to pure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1383525554"/>
              </p:ext>
            </p:extLst>
          </p:nvPr>
        </p:nvGraphicFramePr>
        <p:xfrm>
          <a:off x="673100" y="3411137"/>
          <a:ext cx="8013700" cy="2934092"/>
        </p:xfrm>
        <a:graphic>
          <a:graphicData uri="http://schemas.openxmlformats.org/presentationml/2006/ole">
            <mc:AlternateContent xmlns:mc="http://schemas.openxmlformats.org/markup-compatibility/2006">
              <mc:Choice xmlns:v="urn:schemas-microsoft-com:vml" Requires="v">
                <p:oleObj spid="_x0000_s164874" name="Equation" r:id="rId6" imgW="5321160" imgH="1942920" progId="Equation.DSMT4">
                  <p:embed/>
                </p:oleObj>
              </mc:Choice>
              <mc:Fallback>
                <p:oleObj name="Equation" r:id="rId6" imgW="5321160" imgH="1942920" progId="Equation.DSMT4">
                  <p:embed/>
                  <p:pic>
                    <p:nvPicPr>
                      <p:cNvPr id="8" name="Object 7"/>
                      <p:cNvPicPr>
                        <a:picLocks noChangeAspect="1" noChangeArrowheads="1"/>
                      </p:cNvPicPr>
                      <p:nvPr/>
                    </p:nvPicPr>
                    <p:blipFill>
                      <a:blip r:embed="rId7"/>
                      <a:srcRect/>
                      <a:stretch>
                        <a:fillRect/>
                      </a:stretch>
                    </p:blipFill>
                    <p:spPr bwMode="auto">
                      <a:xfrm>
                        <a:off x="673100" y="3411137"/>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1030" name="数式" r:id="rId4" imgW="2946240" imgH="1930320" progId="Equation.3">
                  <p:embed/>
                </p:oleObj>
              </mc:Choice>
              <mc:Fallback>
                <p:oleObj name="数式" r:id="rId4" imgW="2946240" imgH="1930320" progId="Equation.3">
                  <p:embed/>
                  <p:pic>
                    <p:nvPicPr>
                      <p:cNvPr id="6" name="Object 5"/>
                      <p:cNvPicPr>
                        <a:picLocks noChangeAspect="1" noChangeArrowheads="1"/>
                      </p:cNvPicPr>
                      <p:nvPr/>
                    </p:nvPicPr>
                    <p:blipFill>
                      <a:blip r:embed="rId5"/>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spid="_x0000_s145413" name="数式" r:id="rId4" imgW="2298600" imgH="1473120" progId="Equation.3">
                  <p:embed/>
                </p:oleObj>
              </mc:Choice>
              <mc:Fallback>
                <p:oleObj name="数式" r:id="rId4" imgW="2298600" imgH="1473120" progId="Equation.3">
                  <p:embed/>
                  <p:pic>
                    <p:nvPicPr>
                      <p:cNvPr id="8" name="Object 7"/>
                      <p:cNvPicPr>
                        <a:picLocks noChangeAspect="1" noChangeArrowheads="1"/>
                      </p:cNvPicPr>
                      <p:nvPr/>
                    </p:nvPicPr>
                    <p:blipFill>
                      <a:blip r:embed="rId5"/>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5657422"/>
              </p:ext>
            </p:extLst>
          </p:nvPr>
        </p:nvGraphicFramePr>
        <p:xfrm>
          <a:off x="228601" y="609600"/>
          <a:ext cx="6858000" cy="4233113"/>
        </p:xfrm>
        <a:graphic>
          <a:graphicData uri="http://schemas.openxmlformats.org/presentationml/2006/ole">
            <mc:AlternateContent xmlns:mc="http://schemas.openxmlformats.org/markup-compatibility/2006">
              <mc:Choice xmlns:v="urn:schemas-microsoft-com:vml" Requires="v">
                <p:oleObj spid="_x0000_s146445" name="数式" r:id="rId4" imgW="3213000" imgH="1981080" progId="Equation.3">
                  <p:embed/>
                </p:oleObj>
              </mc:Choice>
              <mc:Fallback>
                <p:oleObj name="数式" r:id="rId4" imgW="3213000" imgH="1981080" progId="Equation.3">
                  <p:embed/>
                  <p:pic>
                    <p:nvPicPr>
                      <p:cNvPr id="6" name="Object 5"/>
                      <p:cNvPicPr>
                        <a:picLocks noChangeAspect="1" noChangeArrowheads="1"/>
                      </p:cNvPicPr>
                      <p:nvPr/>
                    </p:nvPicPr>
                    <p:blipFill>
                      <a:blip r:embed="rId5"/>
                      <a:srcRect/>
                      <a:stretch>
                        <a:fillRect/>
                      </a:stretch>
                    </p:blipFill>
                    <p:spPr bwMode="auto">
                      <a:xfrm>
                        <a:off x="228601" y="609600"/>
                        <a:ext cx="6858000" cy="42331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spid="_x0000_s146446" name="Equation" r:id="rId6" imgW="2412720" imgH="1358640" progId="Equation.DSMT4">
                  <p:embed/>
                </p:oleObj>
              </mc:Choice>
              <mc:Fallback>
                <p:oleObj name="Equation" r:id="rId6" imgW="2412720" imgH="1358640" progId="Equation.DSMT4">
                  <p:embed/>
                  <p:pic>
                    <p:nvPicPr>
                      <p:cNvPr id="7" name="Object 6"/>
                      <p:cNvPicPr/>
                      <p:nvPr/>
                    </p:nvPicPr>
                    <p:blipFill>
                      <a:blip r:embed="rId7"/>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spid="_x0000_s146447" name="Equation" r:id="rId8" imgW="1650960" imgH="1358640" progId="Equation.DSMT4">
                  <p:embed/>
                </p:oleObj>
              </mc:Choice>
              <mc:Fallback>
                <p:oleObj name="Equation" r:id="rId8" imgW="1650960" imgH="1358640" progId="Equation.DSMT4">
                  <p:embed/>
                  <p:pic>
                    <p:nvPicPr>
                      <p:cNvPr id="8" name="Object 7"/>
                      <p:cNvPicPr/>
                      <p:nvPr/>
                    </p:nvPicPr>
                    <p:blipFill>
                      <a:blip r:embed="rId9"/>
                      <a:stretch>
                        <a:fillRect/>
                      </a:stretch>
                    </p:blipFill>
                    <p:spPr>
                      <a:xfrm>
                        <a:off x="2438400" y="4490560"/>
                        <a:ext cx="2222500" cy="1828800"/>
                      </a:xfrm>
                      <a:prstGeom prst="rect">
                        <a:avLst/>
                      </a:prstGeom>
                    </p:spPr>
                  </p:pic>
                </p:oleObj>
              </mc:Fallback>
            </mc:AlternateContent>
          </a:graphicData>
        </a:graphic>
      </p:graphicFrame>
    </p:spTree>
    <p:extLst>
      <p:ext uri="{BB962C8B-B14F-4D97-AF65-F5344CB8AC3E}">
        <p14:creationId xmlns:p14="http://schemas.microsoft.com/office/powerpoint/2010/main" val="280252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spid="_x0000_s147465" name="数式" r:id="rId4" imgW="2349360" imgH="444240" progId="Equation.3">
                  <p:embed/>
                </p:oleObj>
              </mc:Choice>
              <mc:Fallback>
                <p:oleObj name="数式" r:id="rId4" imgW="2349360" imgH="444240" progId="Equation.3">
                  <p:embed/>
                  <p:pic>
                    <p:nvPicPr>
                      <p:cNvPr id="6" name="Object 5"/>
                      <p:cNvPicPr>
                        <a:picLocks noChangeAspect="1" noChangeArrowheads="1"/>
                      </p:cNvPicPr>
                      <p:nvPr/>
                    </p:nvPicPr>
                    <p:blipFill>
                      <a:blip r:embed="rId5"/>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spid="_x0000_s147466" name="数式" r:id="rId6" imgW="3429000" imgH="1143000" progId="Equation.3">
                  <p:embed/>
                </p:oleObj>
              </mc:Choice>
              <mc:Fallback>
                <p:oleObj name="数式" r:id="rId6" imgW="3429000" imgH="1143000" progId="Equation.3">
                  <p:embed/>
                  <p:pic>
                    <p:nvPicPr>
                      <p:cNvPr id="7" name="Object 6"/>
                      <p:cNvPicPr>
                        <a:picLocks noChangeAspect="1" noChangeArrowheads="1"/>
                      </p:cNvPicPr>
                      <p:nvPr/>
                    </p:nvPicPr>
                    <p:blipFill>
                      <a:blip r:embed="rId7"/>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580501245"/>
              </p:ext>
            </p:extLst>
          </p:nvPr>
        </p:nvGraphicFramePr>
        <p:xfrm>
          <a:off x="501650" y="404813"/>
          <a:ext cx="8248650" cy="2843212"/>
        </p:xfrm>
        <a:graphic>
          <a:graphicData uri="http://schemas.openxmlformats.org/presentationml/2006/ole">
            <mc:AlternateContent xmlns:mc="http://schemas.openxmlformats.org/markup-compatibility/2006">
              <mc:Choice xmlns:v="urn:schemas-microsoft-com:vml" Requires="v">
                <p:oleObj spid="_x0000_s148489" name="Equation" r:id="rId4" imgW="3619440" imgH="1244520" progId="Equation.DSMT4">
                  <p:embed/>
                </p:oleObj>
              </mc:Choice>
              <mc:Fallback>
                <p:oleObj name="Equation" r:id="rId4" imgW="3619440" imgH="1244520" progId="Equation.DSMT4">
                  <p:embed/>
                  <p:pic>
                    <p:nvPicPr>
                      <p:cNvPr id="6" name="Object 5"/>
                      <p:cNvPicPr>
                        <a:picLocks noChangeAspect="1" noChangeArrowheads="1"/>
                      </p:cNvPicPr>
                      <p:nvPr/>
                    </p:nvPicPr>
                    <p:blipFill>
                      <a:blip r:embed="rId5"/>
                      <a:srcRect/>
                      <a:stretch>
                        <a:fillRect/>
                      </a:stretch>
                    </p:blipFill>
                    <p:spPr bwMode="auto">
                      <a:xfrm>
                        <a:off x="501650" y="404813"/>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7802340"/>
              </p:ext>
            </p:extLst>
          </p:nvPr>
        </p:nvGraphicFramePr>
        <p:xfrm>
          <a:off x="1487487" y="3338512"/>
          <a:ext cx="5903913" cy="2528888"/>
        </p:xfrm>
        <a:graphic>
          <a:graphicData uri="http://schemas.openxmlformats.org/presentationml/2006/ole">
            <mc:AlternateContent xmlns:mc="http://schemas.openxmlformats.org/markup-compatibility/2006">
              <mc:Choice xmlns:v="urn:schemas-microsoft-com:vml" Requires="v">
                <p:oleObj spid="_x0000_s148490" name="数式" r:id="rId6" imgW="2590560" imgH="1104840" progId="Equation.3">
                  <p:embed/>
                </p:oleObj>
              </mc:Choice>
              <mc:Fallback>
                <p:oleObj name="数式" r:id="rId6" imgW="2590560" imgH="1104840" progId="Equation.3">
                  <p:embed/>
                  <p:pic>
                    <p:nvPicPr>
                      <p:cNvPr id="8" name="Object 7"/>
                      <p:cNvPicPr>
                        <a:picLocks noChangeAspect="1" noChangeArrowheads="1"/>
                      </p:cNvPicPr>
                      <p:nvPr/>
                    </p:nvPicPr>
                    <p:blipFill>
                      <a:blip r:embed="rId7"/>
                      <a:srcRect/>
                      <a:stretch>
                        <a:fillRect/>
                      </a:stretch>
                    </p:blipFill>
                    <p:spPr bwMode="auto">
                      <a:xfrm>
                        <a:off x="1487487" y="3338512"/>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76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spid="_x0000_s149509" name="数式" r:id="rId4" imgW="3441600" imgH="2184120" progId="Equation.3">
                  <p:embed/>
                </p:oleObj>
              </mc:Choice>
              <mc:Fallback>
                <p:oleObj name="数式" r:id="rId4" imgW="3441600" imgH="2184120" progId="Equation.3">
                  <p:embed/>
                  <p:pic>
                    <p:nvPicPr>
                      <p:cNvPr id="5" name="Object 4"/>
                      <p:cNvPicPr>
                        <a:picLocks noChangeAspect="1" noChangeArrowheads="1"/>
                      </p:cNvPicPr>
                      <p:nvPr/>
                    </p:nvPicPr>
                    <p:blipFill>
                      <a:blip r:embed="rId5"/>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Tree>
    <p:extLst>
      <p:ext uri="{BB962C8B-B14F-4D97-AF65-F5344CB8AC3E}">
        <p14:creationId xmlns:p14="http://schemas.microsoft.com/office/powerpoint/2010/main" val="27275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03/23/2020</a:t>
            </a:r>
            <a:endParaRPr lang="en-US" dirty="0"/>
          </a:p>
        </p:txBody>
      </p:sp>
      <p:sp>
        <p:nvSpPr>
          <p:cNvPr id="3" name="Footer Placeholder 2"/>
          <p:cNvSpPr>
            <a:spLocks noGrp="1"/>
          </p:cNvSpPr>
          <p:nvPr>
            <p:ph type="ftr" sz="quarter" idx="11"/>
          </p:nvPr>
        </p:nvSpPr>
        <p:spPr/>
        <p:txBody>
          <a:bodyPr/>
          <a:lstStyle/>
          <a:p>
            <a:r>
              <a:rPr lang="en-US"/>
              <a:t>PHY 712  Spring 2020 --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39325129"/>
              </p:ext>
            </p:extLst>
          </p:nvPr>
        </p:nvGraphicFramePr>
        <p:xfrm>
          <a:off x="1981200" y="478799"/>
          <a:ext cx="6612340" cy="3475038"/>
        </p:xfrm>
        <a:graphic>
          <a:graphicData uri="http://schemas.openxmlformats.org/presentationml/2006/ole">
            <mc:AlternateContent xmlns:mc="http://schemas.openxmlformats.org/markup-compatibility/2006">
              <mc:Choice xmlns:v="urn:schemas-microsoft-com:vml" Requires="v">
                <p:oleObj spid="_x0000_s150537" name="Equation" r:id="rId4" imgW="4431960" imgH="2323800" progId="Equation.DSMT4">
                  <p:embed/>
                </p:oleObj>
              </mc:Choice>
              <mc:Fallback>
                <p:oleObj name="Equation" r:id="rId4" imgW="4431960" imgH="2323800" progId="Equation.DSMT4">
                  <p:embed/>
                  <p:pic>
                    <p:nvPicPr>
                      <p:cNvPr id="6" name="Object 5"/>
                      <p:cNvPicPr>
                        <a:picLocks noChangeAspect="1" noChangeArrowheads="1"/>
                      </p:cNvPicPr>
                      <p:nvPr/>
                    </p:nvPicPr>
                    <p:blipFill>
                      <a:blip r:embed="rId5"/>
                      <a:srcRect/>
                      <a:stretch>
                        <a:fillRect/>
                      </a:stretch>
                    </p:blipFill>
                    <p:spPr bwMode="auto">
                      <a:xfrm>
                        <a:off x="1981200" y="478799"/>
                        <a:ext cx="6612340" cy="3475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2403061"/>
              </p:ext>
            </p:extLst>
          </p:nvPr>
        </p:nvGraphicFramePr>
        <p:xfrm>
          <a:off x="1967883" y="3505200"/>
          <a:ext cx="6246812" cy="3440840"/>
        </p:xfrm>
        <a:graphic>
          <a:graphicData uri="http://schemas.openxmlformats.org/presentationml/2006/ole">
            <mc:AlternateContent xmlns:mc="http://schemas.openxmlformats.org/markup-compatibility/2006">
              <mc:Choice xmlns:v="urn:schemas-microsoft-com:vml" Requires="v">
                <p:oleObj spid="_x0000_s150538" name="Equation" r:id="rId6" imgW="4228920" imgH="2323800" progId="Equation.DSMT4">
                  <p:embed/>
                </p:oleObj>
              </mc:Choice>
              <mc:Fallback>
                <p:oleObj name="Equation" r:id="rId6" imgW="4228920" imgH="2323800" progId="Equation.DSMT4">
                  <p:embed/>
                  <p:pic>
                    <p:nvPicPr>
                      <p:cNvPr id="7" name="Object 6"/>
                      <p:cNvPicPr>
                        <a:picLocks noChangeAspect="1" noChangeArrowheads="1"/>
                      </p:cNvPicPr>
                      <p:nvPr/>
                    </p:nvPicPr>
                    <p:blipFill>
                      <a:blip r:embed="rId7"/>
                      <a:srcRect/>
                      <a:stretch>
                        <a:fillRect/>
                      </a:stretch>
                    </p:blipFill>
                    <p:spPr bwMode="auto">
                      <a:xfrm>
                        <a:off x="1967883" y="3505200"/>
                        <a:ext cx="6246812" cy="34408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18636</TotalTime>
  <Words>1105</Words>
  <Application>Microsoft Office PowerPoint</Application>
  <PresentationFormat>On-screen Show (4:3)</PresentationFormat>
  <Paragraphs>144</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30"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1121</cp:revision>
  <cp:lastPrinted>2021-03-23T16:00:41Z</cp:lastPrinted>
  <dcterms:created xsi:type="dcterms:W3CDTF">2012-01-10T18:32:24Z</dcterms:created>
  <dcterms:modified xsi:type="dcterms:W3CDTF">2021-03-23T16:01:12Z</dcterms:modified>
</cp:coreProperties>
</file>