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92" r:id="rId3"/>
    <p:sldId id="354" r:id="rId4"/>
    <p:sldId id="394" r:id="rId5"/>
    <p:sldId id="376" r:id="rId6"/>
    <p:sldId id="355" r:id="rId7"/>
    <p:sldId id="377" r:id="rId8"/>
    <p:sldId id="356" r:id="rId9"/>
    <p:sldId id="357" r:id="rId10"/>
    <p:sldId id="358" r:id="rId11"/>
    <p:sldId id="359" r:id="rId12"/>
    <p:sldId id="360" r:id="rId13"/>
    <p:sldId id="361" r:id="rId14"/>
    <p:sldId id="362" r:id="rId15"/>
    <p:sldId id="363" r:id="rId16"/>
    <p:sldId id="364" r:id="rId17"/>
    <p:sldId id="378" r:id="rId18"/>
    <p:sldId id="365" r:id="rId19"/>
    <p:sldId id="373" r:id="rId20"/>
    <p:sldId id="391" r:id="rId21"/>
    <p:sldId id="366" r:id="rId22"/>
    <p:sldId id="374" r:id="rId23"/>
    <p:sldId id="367" r:id="rId24"/>
    <p:sldId id="368" r:id="rId25"/>
    <p:sldId id="369" r:id="rId26"/>
    <p:sldId id="370" r:id="rId27"/>
    <p:sldId id="371" r:id="rId28"/>
    <p:sldId id="372" r:id="rId29"/>
    <p:sldId id="393"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090" autoAdjust="0"/>
  </p:normalViewPr>
  <p:slideViewPr>
    <p:cSldViewPr>
      <p:cViewPr>
        <p:scale>
          <a:sx n="72" d="100"/>
          <a:sy n="72" d="100"/>
        </p:scale>
        <p:origin x="509" y="15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2.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3/31/2021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3/31/2021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339744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425179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23656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235000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24938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755229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98084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03/31/2021</a:t>
            </a:r>
            <a:endParaRPr lang="en-US" dirty="0"/>
          </a:p>
        </p:txBody>
      </p:sp>
      <p:sp>
        <p:nvSpPr>
          <p:cNvPr id="6" name="Footer Placeholder 5"/>
          <p:cNvSpPr>
            <a:spLocks noGrp="1"/>
          </p:cNvSpPr>
          <p:nvPr>
            <p:ph type="ftr" sz="quarter" idx="11"/>
          </p:nvPr>
        </p:nvSpPr>
        <p:spPr/>
        <p:txBody>
          <a:bodyPr/>
          <a:lstStyle/>
          <a:p>
            <a:r>
              <a:rPr lang="en-US"/>
              <a:t>PHY 712  Spring 2021 --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03/31/2021</a:t>
            </a:r>
            <a:endParaRPr lang="en-US" dirty="0"/>
          </a:p>
        </p:txBody>
      </p:sp>
      <p:sp>
        <p:nvSpPr>
          <p:cNvPr id="8" name="Footer Placeholder 7"/>
          <p:cNvSpPr>
            <a:spLocks noGrp="1"/>
          </p:cNvSpPr>
          <p:nvPr>
            <p:ph type="ftr" sz="quarter" idx="11"/>
          </p:nvPr>
        </p:nvSpPr>
        <p:spPr/>
        <p:txBody>
          <a:bodyPr/>
          <a:lstStyle/>
          <a:p>
            <a:r>
              <a:rPr lang="en-US"/>
              <a:t>PHY 712  Spring 2021 -- Lecture 25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03/31/2021</a:t>
            </a:r>
            <a:endParaRPr lang="en-US" dirty="0"/>
          </a:p>
        </p:txBody>
      </p:sp>
      <p:sp>
        <p:nvSpPr>
          <p:cNvPr id="4" name="Footer Placeholder 3"/>
          <p:cNvSpPr>
            <a:spLocks noGrp="1"/>
          </p:cNvSpPr>
          <p:nvPr>
            <p:ph type="ftr" sz="quarter" idx="11"/>
          </p:nvPr>
        </p:nvSpPr>
        <p:spPr/>
        <p:txBody>
          <a:bodyPr/>
          <a:lstStyle/>
          <a:p>
            <a:r>
              <a:rPr lang="en-US"/>
              <a:t>PHY 712  Spring 2021 -- Lecture 25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03/31/2021</a:t>
            </a:r>
            <a:endParaRPr lang="en-US" dirty="0"/>
          </a:p>
        </p:txBody>
      </p:sp>
      <p:sp>
        <p:nvSpPr>
          <p:cNvPr id="6" name="Footer Placeholder 5"/>
          <p:cNvSpPr>
            <a:spLocks noGrp="1"/>
          </p:cNvSpPr>
          <p:nvPr>
            <p:ph type="ftr" sz="quarter" idx="11"/>
          </p:nvPr>
        </p:nvSpPr>
        <p:spPr/>
        <p:txBody>
          <a:bodyPr/>
          <a:lstStyle/>
          <a:p>
            <a:r>
              <a:rPr lang="en-US"/>
              <a:t>PHY 712  Spring 2021 --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03/31/2021</a:t>
            </a:r>
            <a:endParaRPr lang="en-US" dirty="0"/>
          </a:p>
        </p:txBody>
      </p:sp>
      <p:sp>
        <p:nvSpPr>
          <p:cNvPr id="6" name="Footer Placeholder 5"/>
          <p:cNvSpPr>
            <a:spLocks noGrp="1"/>
          </p:cNvSpPr>
          <p:nvPr>
            <p:ph type="ftr" sz="quarter" idx="11"/>
          </p:nvPr>
        </p:nvSpPr>
        <p:spPr/>
        <p:txBody>
          <a:bodyPr/>
          <a:lstStyle/>
          <a:p>
            <a:r>
              <a:rPr lang="en-US"/>
              <a:t>PHY 712  Spring 2021 --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03/31/2021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3.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7.wmf"/><Relationship Id="rId4" Type="http://schemas.openxmlformats.org/officeDocument/2006/relationships/oleObject" Target="../embeddings/oleObject13.bin"/><Relationship Id="rId9"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10.wmf"/><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5.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 Id="rId9"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7.wmf"/><Relationship Id="rId4"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0.wmf"/><Relationship Id="rId4" Type="http://schemas.openxmlformats.org/officeDocument/2006/relationships/oleObject" Target="../embeddings/oleObject27.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2.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9.bin"/><Relationship Id="rId5" Type="http://schemas.openxmlformats.org/officeDocument/2006/relationships/image" Target="../media/image31.wmf"/><Relationship Id="rId4" Type="http://schemas.openxmlformats.org/officeDocument/2006/relationships/oleObject" Target="../embeddings/oleObject28.bin"/><Relationship Id="rId9" Type="http://schemas.openxmlformats.org/officeDocument/2006/relationships/image" Target="../media/image33.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3.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 Id="rId9" Type="http://schemas.openxmlformats.org/officeDocument/2006/relationships/image" Target="../media/image36.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24.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image" Target="../media/image37.wmf"/><Relationship Id="rId4" Type="http://schemas.openxmlformats.org/officeDocument/2006/relationships/oleObject" Target="../embeddings/oleObject34.bin"/><Relationship Id="rId9"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0.wmf"/><Relationship Id="rId4" Type="http://schemas.openxmlformats.org/officeDocument/2006/relationships/oleObject" Target="../embeddings/oleObject3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1.wmf"/><Relationship Id="rId4" Type="http://schemas.openxmlformats.org/officeDocument/2006/relationships/oleObject" Target="../embeddings/oleObject38.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0.bin"/><Relationship Id="rId5" Type="http://schemas.openxmlformats.org/officeDocument/2006/relationships/image" Target="../media/image42.wmf"/><Relationship Id="rId4" Type="http://schemas.openxmlformats.org/officeDocument/2006/relationships/oleObject" Target="../embeddings/oleObject39.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2.bin"/><Relationship Id="rId5" Type="http://schemas.openxmlformats.org/officeDocument/2006/relationships/image" Target="../media/image44.emf"/><Relationship Id="rId4" Type="http://schemas.openxmlformats.org/officeDocument/2006/relationships/oleObject" Target="../embeddings/oleObject41.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685800"/>
            <a:ext cx="8915400" cy="446276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Discussion for Lecture 25:</a:t>
            </a:r>
            <a:r>
              <a:rPr lang="en-US" sz="2400" b="1" dirty="0">
                <a:solidFill>
                  <a:schemeClr val="folHlink"/>
                </a:solidFill>
              </a:rPr>
              <a:t>   </a:t>
            </a:r>
          </a:p>
          <a:p>
            <a:pPr algn="ctr"/>
            <a:endParaRPr lang="en-US" sz="2400" b="1" dirty="0">
              <a:solidFill>
                <a:schemeClr val="folHlink"/>
              </a:solidFill>
            </a:endParaRPr>
          </a:p>
          <a:p>
            <a:r>
              <a:rPr lang="en-US" sz="2400" b="1" dirty="0">
                <a:solidFill>
                  <a:schemeClr val="folHlink"/>
                </a:solidFill>
              </a:rPr>
              <a:t>    Start reading Chap. 11</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32422318"/>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spid="_x0000_s145669" name="Equation" r:id="rId4" imgW="3530520" imgH="2565360" progId="Equation.DSMT4">
                  <p:embed/>
                </p:oleObj>
              </mc:Choice>
              <mc:Fallback>
                <p:oleObj name="Equation" r:id="rId4" imgW="3530520" imgH="2565360" progId="Equation.DSMT4">
                  <p:embed/>
                  <p:pic>
                    <p:nvPicPr>
                      <p:cNvPr id="0" name="Object 27"/>
                      <p:cNvPicPr>
                        <a:picLocks noChangeAspect="1" noChangeArrowheads="1"/>
                      </p:cNvPicPr>
                      <p:nvPr/>
                    </p:nvPicPr>
                    <p:blipFill>
                      <a:blip r:embed="rId5"/>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spid="_x0000_s145670"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spid="_x0000_s146760" name="Equation" r:id="rId4" imgW="5283000" imgH="3047760" progId="Equation.DSMT4">
                  <p:embed/>
                </p:oleObj>
              </mc:Choice>
              <mc:Fallback>
                <p:oleObj name="Equation" r:id="rId4" imgW="5283000" imgH="3047760" progId="Equation.DSMT4">
                  <p:embed/>
                  <p:pic>
                    <p:nvPicPr>
                      <p:cNvPr id="0" name="Object 5"/>
                      <p:cNvPicPr>
                        <a:picLocks noChangeAspect="1" noChangeArrowheads="1"/>
                      </p:cNvPicPr>
                      <p:nvPr/>
                    </p:nvPicPr>
                    <p:blipFill>
                      <a:blip r:embed="rId5"/>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spid="_x0000_s146761"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spid="_x0000_s146762" name="Equation" r:id="rId8" imgW="1765080" imgH="685800" progId="Equation.DSMT4">
                  <p:embed/>
                </p:oleObj>
              </mc:Choice>
              <mc:Fallback>
                <p:oleObj name="Equation" r:id="rId8" imgW="1765080" imgH="685800" progId="Equation.DSMT4">
                  <p:embed/>
                  <p:pic>
                    <p:nvPicPr>
                      <p:cNvPr id="0" name=""/>
                      <p:cNvPicPr/>
                      <p:nvPr/>
                    </p:nvPicPr>
                    <p:blipFill>
                      <a:blip r:embed="rId9"/>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spid="_x0000_s147756" name="数式" r:id="rId4" imgW="5130720" imgH="2095200" progId="Equation.3">
                  <p:embed/>
                </p:oleObj>
              </mc:Choice>
              <mc:Fallback>
                <p:oleObj name="数式" r:id="rId4" imgW="5130720" imgH="2095200" progId="Equation.3">
                  <p:embed/>
                  <p:pic>
                    <p:nvPicPr>
                      <p:cNvPr id="0" name="Object 5"/>
                      <p:cNvPicPr>
                        <a:picLocks noChangeAspect="1" noChangeArrowheads="1"/>
                      </p:cNvPicPr>
                      <p:nvPr/>
                    </p:nvPicPr>
                    <p:blipFill>
                      <a:blip r:embed="rId5"/>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spid="_x0000_s147757" name="数式" r:id="rId6" imgW="3352680" imgH="457200" progId="Equation.3">
                  <p:embed/>
                </p:oleObj>
              </mc:Choice>
              <mc:Fallback>
                <p:oleObj name="数式" r:id="rId6" imgW="3352680" imgH="457200" progId="Equation.3">
                  <p:embed/>
                  <p:pic>
                    <p:nvPicPr>
                      <p:cNvPr id="0" name="Object 5"/>
                      <p:cNvPicPr>
                        <a:picLocks noChangeAspect="1" noChangeArrowheads="1"/>
                      </p:cNvPicPr>
                      <p:nvPr/>
                    </p:nvPicPr>
                    <p:blipFill>
                      <a:blip r:embed="rId7"/>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spid="_x0000_s148929" name="数式" r:id="rId4" imgW="3352680" imgH="457200" progId="Equation.3">
                  <p:embed/>
                </p:oleObj>
              </mc:Choice>
              <mc:Fallback>
                <p:oleObj name="数式" r:id="rId4" imgW="3352680" imgH="457200" progId="Equation.3">
                  <p:embed/>
                  <p:pic>
                    <p:nvPicPr>
                      <p:cNvPr id="0" name=""/>
                      <p:cNvPicPr>
                        <a:picLocks noChangeAspect="1" noChangeArrowheads="1"/>
                      </p:cNvPicPr>
                      <p:nvPr/>
                    </p:nvPicPr>
                    <p:blipFill>
                      <a:blip r:embed="rId5"/>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spid="_x0000_s148930" name="数式" r:id="rId6" imgW="3314520" imgH="965160" progId="Equation.3">
                  <p:embed/>
                </p:oleObj>
              </mc:Choice>
              <mc:Fallback>
                <p:oleObj name="数式" r:id="rId6" imgW="3314520" imgH="965160" progId="Equation.3">
                  <p:embed/>
                  <p:pic>
                    <p:nvPicPr>
                      <p:cNvPr id="0" name="Object 6"/>
                      <p:cNvPicPr>
                        <a:picLocks noChangeAspect="1" noChangeArrowheads="1"/>
                      </p:cNvPicPr>
                      <p:nvPr/>
                    </p:nvPicPr>
                    <p:blipFill>
                      <a:blip r:embed="rId7"/>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spid="_x0000_s148931" name="数式" r:id="rId8" imgW="2273040" imgH="1346040" progId="Equation.3">
                  <p:embed/>
                </p:oleObj>
              </mc:Choice>
              <mc:Fallback>
                <p:oleObj name="数式" r:id="rId8" imgW="2273040" imgH="1346040" progId="Equation.3">
                  <p:embed/>
                  <p:pic>
                    <p:nvPicPr>
                      <p:cNvPr id="0" name="Object 32"/>
                      <p:cNvPicPr>
                        <a:picLocks noChangeAspect="1" noChangeArrowheads="1"/>
                      </p:cNvPicPr>
                      <p:nvPr/>
                    </p:nvPicPr>
                    <p:blipFill>
                      <a:blip r:embed="rId9"/>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172863037"/>
              </p:ext>
            </p:extLst>
          </p:nvPr>
        </p:nvGraphicFramePr>
        <p:xfrm>
          <a:off x="1066800" y="1220638"/>
          <a:ext cx="7265987" cy="1611313"/>
        </p:xfrm>
        <a:graphic>
          <a:graphicData uri="http://schemas.openxmlformats.org/presentationml/2006/ole">
            <mc:AlternateContent xmlns:mc="http://schemas.openxmlformats.org/markup-compatibility/2006">
              <mc:Choice xmlns:v="urn:schemas-microsoft-com:vml" Requires="v">
                <p:oleObj spid="_x0000_s149797" name="Equation" r:id="rId4" imgW="2984400" imgH="660240" progId="Equation.DSMT4">
                  <p:embed/>
                </p:oleObj>
              </mc:Choice>
              <mc:Fallback>
                <p:oleObj name="Equation" r:id="rId4" imgW="2984400" imgH="660240" progId="Equation.DSMT4">
                  <p:embed/>
                  <p:pic>
                    <p:nvPicPr>
                      <p:cNvPr id="0" name="Object 33"/>
                      <p:cNvPicPr>
                        <a:picLocks noChangeAspect="1" noChangeArrowheads="1"/>
                      </p:cNvPicPr>
                      <p:nvPr/>
                    </p:nvPicPr>
                    <p:blipFill>
                      <a:blip r:embed="rId5"/>
                      <a:srcRect/>
                      <a:stretch>
                        <a:fillRect/>
                      </a:stretch>
                    </p:blipFill>
                    <p:spPr bwMode="auto">
                      <a:xfrm>
                        <a:off x="1066800" y="1220638"/>
                        <a:ext cx="7265987" cy="1611313"/>
                      </a:xfrm>
                      <a:prstGeom prst="rect">
                        <a:avLst/>
                      </a:prstGeom>
                      <a:noFill/>
                      <a:ln>
                        <a:noFill/>
                      </a:ln>
                    </p:spPr>
                  </p:pic>
                </p:oleObj>
              </mc:Fallback>
            </mc:AlternateContent>
          </a:graphicData>
        </a:graphic>
      </p:graphicFrame>
      <p:sp>
        <p:nvSpPr>
          <p:cNvPr id="7" name="TextBox 6"/>
          <p:cNvSpPr txBox="1"/>
          <p:nvPr/>
        </p:nvSpPr>
        <p:spPr>
          <a:xfrm>
            <a:off x="580231" y="4548335"/>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3067975429"/>
              </p:ext>
            </p:extLst>
          </p:nvPr>
        </p:nvGraphicFramePr>
        <p:xfrm>
          <a:off x="2209800" y="4904021"/>
          <a:ext cx="3946525" cy="1330325"/>
        </p:xfrm>
        <a:graphic>
          <a:graphicData uri="http://schemas.openxmlformats.org/presentationml/2006/ole">
            <mc:AlternateContent xmlns:mc="http://schemas.openxmlformats.org/markup-compatibility/2006">
              <mc:Choice xmlns:v="urn:schemas-microsoft-com:vml" Requires="v">
                <p:oleObj spid="_x0000_s149798" name="数式" r:id="rId6" imgW="1434960" imgH="482400" progId="Equation.3">
                  <p:embed/>
                </p:oleObj>
              </mc:Choice>
              <mc:Fallback>
                <p:oleObj name="数式" r:id="rId6" imgW="1434960" imgH="482400" progId="Equation.3">
                  <p:embed/>
                  <p:pic>
                    <p:nvPicPr>
                      <p:cNvPr id="0" name=""/>
                      <p:cNvPicPr>
                        <a:picLocks noChangeAspect="1" noChangeArrowheads="1"/>
                      </p:cNvPicPr>
                      <p:nvPr/>
                    </p:nvPicPr>
                    <p:blipFill>
                      <a:blip r:embed="rId7"/>
                      <a:srcRect/>
                      <a:stretch>
                        <a:fillRect/>
                      </a:stretch>
                    </p:blipFill>
                    <p:spPr bwMode="auto">
                      <a:xfrm>
                        <a:off x="2209800" y="4904021"/>
                        <a:ext cx="3946525" cy="1330325"/>
                      </a:xfrm>
                      <a:prstGeom prst="rect">
                        <a:avLst/>
                      </a:prstGeom>
                      <a:noFill/>
                      <a:ln>
                        <a:noFill/>
                      </a:ln>
                    </p:spPr>
                  </p:pic>
                </p:oleObj>
              </mc:Fallback>
            </mc:AlternateContent>
          </a:graphicData>
        </a:graphic>
      </p:graphicFrame>
      <p:sp>
        <p:nvSpPr>
          <p:cNvPr id="9" name="TextBox 8"/>
          <p:cNvSpPr txBox="1"/>
          <p:nvPr/>
        </p:nvSpPr>
        <p:spPr>
          <a:xfrm>
            <a:off x="1232693" y="3043460"/>
            <a:ext cx="7454107" cy="461665"/>
          </a:xfrm>
          <a:prstGeom prst="rect">
            <a:avLst/>
          </a:prstGeom>
          <a:noFill/>
        </p:spPr>
        <p:txBody>
          <a:bodyPr wrap="square" rtlCol="0">
            <a:spAutoFit/>
          </a:bodyPr>
          <a:lstStyle/>
          <a:p>
            <a:r>
              <a:rPr lang="en-US" sz="2400" dirty="0">
                <a:latin typeface="+mj-lt"/>
              </a:rPr>
              <a:t>(details concerning velocities in the  following slides.)</a:t>
            </a:r>
          </a:p>
        </p:txBody>
      </p:sp>
    </p:spTree>
    <p:extLst>
      <p:ext uri="{BB962C8B-B14F-4D97-AF65-F5344CB8AC3E}">
        <p14:creationId xmlns:p14="http://schemas.microsoft.com/office/powerpoint/2010/main" val="63553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spid="_x0000_s150819" name="数式" r:id="rId4" imgW="2590800" imgH="1079500" progId="Equation.3">
                  <p:embed/>
                </p:oleObj>
              </mc:Choice>
              <mc:Fallback>
                <p:oleObj name="数式" r:id="rId4" imgW="2590800" imgH="1079500" progId="Equation.3">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spid="_x0000_s150820" name="数式" r:id="rId6" imgW="2590560" imgH="1091880" progId="Equation.3">
                  <p:embed/>
                </p:oleObj>
              </mc:Choice>
              <mc:Fallback>
                <p:oleObj name="数式" r:id="rId6" imgW="2590560" imgH="1091880" progId="Equation.3">
                  <p:embed/>
                  <p:pic>
                    <p:nvPicPr>
                      <p:cNvPr id="0" name=""/>
                      <p:cNvPicPr>
                        <a:picLocks noChangeAspect="1" noChangeArrowheads="1"/>
                      </p:cNvPicPr>
                      <p:nvPr/>
                    </p:nvPicPr>
                    <p:blipFill>
                      <a:blip r:embed="rId7"/>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spid="_x0000_s152001" name="数式" r:id="rId4" imgW="2590560" imgH="1091880" progId="Equation.3">
                  <p:embed/>
                </p:oleObj>
              </mc:Choice>
              <mc:Fallback>
                <p:oleObj name="数式" r:id="rId4" imgW="2590560" imgH="1091880" progId="Equation.3">
                  <p:embed/>
                  <p:pic>
                    <p:nvPicPr>
                      <p:cNvPr id="0" name=""/>
                      <p:cNvPicPr>
                        <a:picLocks noChangeAspect="1" noChangeArrowheads="1"/>
                      </p:cNvPicPr>
                      <p:nvPr/>
                    </p:nvPicPr>
                    <p:blipFill>
                      <a:blip r:embed="rId5"/>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spid="_x0000_s152002" name="数式" r:id="rId6" imgW="2654280" imgH="812520" progId="Equation.3">
                  <p:embed/>
                </p:oleObj>
              </mc:Choice>
              <mc:Fallback>
                <p:oleObj name="数式" r:id="rId6" imgW="2654280" imgH="812520" progId="Equation.3">
                  <p:embed/>
                  <p:pic>
                    <p:nvPicPr>
                      <p:cNvPr id="0" name="Object 7"/>
                      <p:cNvPicPr>
                        <a:picLocks noChangeAspect="1" noChangeArrowheads="1"/>
                      </p:cNvPicPr>
                      <p:nvPr/>
                    </p:nvPicPr>
                    <p:blipFill>
                      <a:blip r:embed="rId7"/>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spid="_x0000_s152003" name="数式" r:id="rId8" imgW="2489040" imgH="888840" progId="Equation.3">
                  <p:embed/>
                </p:oleObj>
              </mc:Choice>
              <mc:Fallback>
                <p:oleObj name="数式" r:id="rId8" imgW="2489040" imgH="888840" progId="Equation.3">
                  <p:embed/>
                  <p:pic>
                    <p:nvPicPr>
                      <p:cNvPr id="0" name="Object 7"/>
                      <p:cNvPicPr>
                        <a:picLocks noChangeAspect="1" noChangeArrowheads="1"/>
                      </p:cNvPicPr>
                      <p:nvPr/>
                    </p:nvPicPr>
                    <p:blipFill>
                      <a:blip r:embed="rId9"/>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2819212062"/>
              </p:ext>
            </p:extLst>
          </p:nvPr>
        </p:nvGraphicFramePr>
        <p:xfrm>
          <a:off x="173038" y="1066800"/>
          <a:ext cx="6434137" cy="3951288"/>
        </p:xfrm>
        <a:graphic>
          <a:graphicData uri="http://schemas.openxmlformats.org/presentationml/2006/ole">
            <mc:AlternateContent xmlns:mc="http://schemas.openxmlformats.org/markup-compatibility/2006">
              <mc:Choice xmlns:v="urn:schemas-microsoft-com:vml" Requires="v">
                <p:oleObj spid="_x0000_s181326" name="Equation" r:id="rId4" imgW="2336760" imgH="1434960" progId="Equation.DSMT4">
                  <p:embed/>
                </p:oleObj>
              </mc:Choice>
              <mc:Fallback>
                <p:oleObj name="Equation" r:id="rId4" imgW="2336760" imgH="1434960" progId="Equation.DSMT4">
                  <p:embed/>
                  <p:pic>
                    <p:nvPicPr>
                      <p:cNvPr id="10" name="Object 9"/>
                      <p:cNvPicPr>
                        <a:picLocks noChangeAspect="1" noChangeArrowheads="1"/>
                      </p:cNvPicPr>
                      <p:nvPr/>
                    </p:nvPicPr>
                    <p:blipFill>
                      <a:blip r:embed="rId5"/>
                      <a:srcRect/>
                      <a:stretch>
                        <a:fillRect/>
                      </a:stretch>
                    </p:blipFill>
                    <p:spPr bwMode="auto">
                      <a:xfrm>
                        <a:off x="173038" y="1066800"/>
                        <a:ext cx="6434137" cy="39512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spTree>
    <p:extLst>
      <p:ext uri="{BB962C8B-B14F-4D97-AF65-F5344CB8AC3E}">
        <p14:creationId xmlns:p14="http://schemas.microsoft.com/office/powerpoint/2010/main" val="232200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spid="_x0000_s178276" name="Equation" r:id="rId4" imgW="3886200" imgH="3098520" progId="Equation.DSMT4">
                  <p:embed/>
                </p:oleObj>
              </mc:Choice>
              <mc:Fallback>
                <p:oleObj name="Equation" r:id="rId4" imgW="3886200" imgH="3098520" progId="Equation.DSMT4">
                  <p:embed/>
                  <p:pic>
                    <p:nvPicPr>
                      <p:cNvPr id="0" name=""/>
                      <p:cNvPicPr>
                        <a:picLocks noChangeAspect="1" noChangeArrowheads="1"/>
                      </p:cNvPicPr>
                      <p:nvPr/>
                    </p:nvPicPr>
                    <p:blipFill>
                      <a:blip r:embed="rId5"/>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DB6D7D-8514-41B3-A708-801B4EB187A3}"/>
              </a:ext>
            </a:extLst>
          </p:cNvPr>
          <p:cNvPicPr>
            <a:picLocks noChangeAspect="1"/>
          </p:cNvPicPr>
          <p:nvPr/>
        </p:nvPicPr>
        <p:blipFill>
          <a:blip r:embed="rId3"/>
          <a:stretch>
            <a:fillRect/>
          </a:stretch>
        </p:blipFill>
        <p:spPr>
          <a:xfrm>
            <a:off x="1100137" y="0"/>
            <a:ext cx="6943725" cy="6858000"/>
          </a:xfrm>
          <a:prstGeom prst="rect">
            <a:avLst/>
          </a:prstGeom>
        </p:spPr>
      </p:pic>
      <p:sp>
        <p:nvSpPr>
          <p:cNvPr id="2" name="Date Placeholder 1">
            <a:extLst>
              <a:ext uri="{FF2B5EF4-FFF2-40B4-BE49-F238E27FC236}">
                <a16:creationId xmlns:a16="http://schemas.microsoft.com/office/drawing/2014/main" id="{EAD5B16E-5F96-43D0-812E-7044B48AF0B8}"/>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E7CE9561-8CEE-40C1-B7C2-1A717782C36E}"/>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9240C2F8-2858-448B-96EA-B646A22C7900}"/>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TextBox 5">
            <a:extLst>
              <a:ext uri="{FF2B5EF4-FFF2-40B4-BE49-F238E27FC236}">
                <a16:creationId xmlns:a16="http://schemas.microsoft.com/office/drawing/2014/main" id="{CBC8E647-6E80-414C-8DA2-E8635A850A1C}"/>
              </a:ext>
            </a:extLst>
          </p:cNvPr>
          <p:cNvSpPr txBox="1"/>
          <p:nvPr/>
        </p:nvSpPr>
        <p:spPr>
          <a:xfrm>
            <a:off x="6096000" y="92075"/>
            <a:ext cx="1524000" cy="461665"/>
          </a:xfrm>
          <a:prstGeom prst="rect">
            <a:avLst/>
          </a:prstGeom>
          <a:noFill/>
        </p:spPr>
        <p:txBody>
          <a:bodyPr wrap="square" rtlCol="0">
            <a:spAutoFit/>
          </a:bodyPr>
          <a:lstStyle/>
          <a:p>
            <a:r>
              <a:rPr lang="en-US" sz="2400" dirty="0">
                <a:latin typeface="+mj-lt"/>
              </a:rPr>
              <a:t>4 PM</a:t>
            </a:r>
          </a:p>
        </p:txBody>
      </p:sp>
      <p:sp>
        <p:nvSpPr>
          <p:cNvPr id="7" name="TextBox 6">
            <a:extLst>
              <a:ext uri="{FF2B5EF4-FFF2-40B4-BE49-F238E27FC236}">
                <a16:creationId xmlns:a16="http://schemas.microsoft.com/office/drawing/2014/main" id="{7AD8A500-A7D7-407D-B6A9-095254E66F70}"/>
              </a:ext>
            </a:extLst>
          </p:cNvPr>
          <p:cNvSpPr txBox="1"/>
          <p:nvPr/>
        </p:nvSpPr>
        <p:spPr>
          <a:xfrm>
            <a:off x="5786438" y="1447800"/>
            <a:ext cx="2290762" cy="461665"/>
          </a:xfrm>
          <a:prstGeom prst="rect">
            <a:avLst/>
          </a:prstGeom>
          <a:noFill/>
        </p:spPr>
        <p:txBody>
          <a:bodyPr wrap="square" rtlCol="0">
            <a:spAutoFit/>
          </a:bodyPr>
          <a:lstStyle/>
          <a:p>
            <a:r>
              <a:rPr lang="en-US" sz="2400" dirty="0">
                <a:latin typeface="+mj-lt"/>
              </a:rPr>
              <a:t>ZOOM link</a:t>
            </a:r>
          </a:p>
        </p:txBody>
      </p:sp>
    </p:spTree>
    <p:extLst>
      <p:ext uri="{BB962C8B-B14F-4D97-AF65-F5344CB8AC3E}">
        <p14:creationId xmlns:p14="http://schemas.microsoft.com/office/powerpoint/2010/main" val="1411751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F328A-28D5-4503-942F-491BFB877103}"/>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678F8085-F1F6-495B-AA52-4EB5620466D7}"/>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DA816822-2CF4-48B5-8BFA-BBCB7F69046B}"/>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A39004FD-41B8-4CFF-AD0B-EAA0D6363193}"/>
              </a:ext>
            </a:extLst>
          </p:cNvPr>
          <p:cNvSpPr txBox="1"/>
          <p:nvPr/>
        </p:nvSpPr>
        <p:spPr>
          <a:xfrm>
            <a:off x="152400" y="381000"/>
            <a:ext cx="8839200" cy="1569660"/>
          </a:xfrm>
          <a:prstGeom prst="rect">
            <a:avLst/>
          </a:prstGeom>
          <a:noFill/>
        </p:spPr>
        <p:txBody>
          <a:bodyPr wrap="square" rtlCol="0">
            <a:spAutoFit/>
          </a:bodyPr>
          <a:lstStyle/>
          <a:p>
            <a:r>
              <a:rPr lang="en-US" sz="2400" dirty="0">
                <a:latin typeface="+mj-lt"/>
              </a:rPr>
              <a:t>Comment –</a:t>
            </a:r>
          </a:p>
          <a:p>
            <a:r>
              <a:rPr lang="en-US" sz="2400" dirty="0">
                <a:latin typeface="+mj-lt"/>
              </a:rPr>
              <a:t>The acceleration equations are obtained by taking the infinitesimal derivative of the velocity relationships and simplifying the expressions.  (See Jackson Problem  11.5.)</a:t>
            </a:r>
          </a:p>
        </p:txBody>
      </p:sp>
    </p:spTree>
    <p:extLst>
      <p:ext uri="{BB962C8B-B14F-4D97-AF65-F5344CB8AC3E}">
        <p14:creationId xmlns:p14="http://schemas.microsoft.com/office/powerpoint/2010/main" val="3326498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609600" y="150167"/>
            <a:ext cx="7239000" cy="461665"/>
          </a:xfrm>
          <a:prstGeom prst="rect">
            <a:avLst/>
          </a:prstGeom>
          <a:noFill/>
        </p:spPr>
        <p:txBody>
          <a:bodyPr wrap="square" rtlCol="0">
            <a:spAutoFit/>
          </a:bodyPr>
          <a:lstStyle/>
          <a:p>
            <a:r>
              <a:rPr lang="en-US" sz="2400" dirty="0">
                <a:latin typeface="+mj-lt"/>
              </a:rPr>
              <a:t>Velocity transformations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140150850"/>
              </p:ext>
            </p:extLst>
          </p:nvPr>
        </p:nvGraphicFramePr>
        <p:xfrm>
          <a:off x="304800" y="577731"/>
          <a:ext cx="8744320" cy="3299171"/>
        </p:xfrm>
        <a:graphic>
          <a:graphicData uri="http://schemas.openxmlformats.org/presentationml/2006/ole">
            <mc:AlternateContent xmlns:mc="http://schemas.openxmlformats.org/markup-compatibility/2006">
              <mc:Choice xmlns:v="urn:schemas-microsoft-com:vml" Requires="v">
                <p:oleObj spid="_x0000_s169178" name="Equation" r:id="rId4" imgW="7137360" imgH="2692080" progId="Equation.DSMT4">
                  <p:embed/>
                </p:oleObj>
              </mc:Choice>
              <mc:Fallback>
                <p:oleObj name="Equation" r:id="rId4" imgW="7137360" imgH="2692080" progId="Equation.DSMT4">
                  <p:embed/>
                  <p:pic>
                    <p:nvPicPr>
                      <p:cNvPr id="0" name=""/>
                      <p:cNvPicPr>
                        <a:picLocks noChangeAspect="1" noChangeArrowheads="1"/>
                      </p:cNvPicPr>
                      <p:nvPr/>
                    </p:nvPicPr>
                    <p:blipFill>
                      <a:blip r:embed="rId5"/>
                      <a:srcRect/>
                      <a:stretch>
                        <a:fillRect/>
                      </a:stretch>
                    </p:blipFill>
                    <p:spPr bwMode="auto">
                      <a:xfrm>
                        <a:off x="304800" y="577731"/>
                        <a:ext cx="8744320" cy="329917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spid="_x0000_s169179" name="Equation" r:id="rId6" imgW="2006280" imgH="1358640" progId="Equation.DSMT4">
                  <p:embed/>
                </p:oleObj>
              </mc:Choice>
              <mc:Fallback>
                <p:oleObj name="Equation" r:id="rId6" imgW="2006280" imgH="1358640" progId="Equation.DSMT4">
                  <p:embed/>
                  <p:pic>
                    <p:nvPicPr>
                      <p:cNvPr id="0" name=""/>
                      <p:cNvPicPr>
                        <a:picLocks noChangeAspect="1" noChangeArrowheads="1"/>
                      </p:cNvPicPr>
                      <p:nvPr/>
                    </p:nvPicPr>
                    <p:blipFill>
                      <a:blip r:embed="rId7"/>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012414232"/>
              </p:ext>
            </p:extLst>
          </p:nvPr>
        </p:nvGraphicFramePr>
        <p:xfrm>
          <a:off x="478971" y="1109662"/>
          <a:ext cx="8277225" cy="4638676"/>
        </p:xfrm>
        <a:graphic>
          <a:graphicData uri="http://schemas.openxmlformats.org/presentationml/2006/ole">
            <mc:AlternateContent xmlns:mc="http://schemas.openxmlformats.org/markup-compatibility/2006">
              <mc:Choice xmlns:v="urn:schemas-microsoft-com:vml" Requires="v">
                <p:oleObj spid="_x0000_s179295" name="Equation" r:id="rId4" imgW="6756120" imgH="3784320" progId="Equation.DSMT4">
                  <p:embed/>
                </p:oleObj>
              </mc:Choice>
              <mc:Fallback>
                <p:oleObj name="Equation" r:id="rId4" imgW="6756120" imgH="3784320" progId="Equation.DSMT4">
                  <p:embed/>
                  <p:pic>
                    <p:nvPicPr>
                      <p:cNvPr id="0" name=""/>
                      <p:cNvPicPr>
                        <a:picLocks noChangeAspect="1" noChangeArrowheads="1"/>
                      </p:cNvPicPr>
                      <p:nvPr/>
                    </p:nvPicPr>
                    <p:blipFill>
                      <a:blip r:embed="rId5"/>
                      <a:srcRect/>
                      <a:stretch>
                        <a:fillRect/>
                      </a:stretch>
                    </p:blipFill>
                    <p:spPr bwMode="auto">
                      <a:xfrm>
                        <a:off x="478971" y="1109662"/>
                        <a:ext cx="8277225" cy="463867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spid="_x0000_s170301" name="数式" r:id="rId4" imgW="507960" imgH="939600" progId="Equation.3">
                  <p:embed/>
                </p:oleObj>
              </mc:Choice>
              <mc:Fallback>
                <p:oleObj name="数式" r:id="rId4" imgW="507960" imgH="939600" progId="Equation.3">
                  <p:embed/>
                  <p:pic>
                    <p:nvPicPr>
                      <p:cNvPr id="0" name=""/>
                      <p:cNvPicPr>
                        <a:picLocks noChangeAspect="1" noChangeArrowheads="1"/>
                      </p:cNvPicPr>
                      <p:nvPr/>
                    </p:nvPicPr>
                    <p:blipFill>
                      <a:blip r:embed="rId5"/>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58699371"/>
              </p:ext>
            </p:extLst>
          </p:nvPr>
        </p:nvGraphicFramePr>
        <p:xfrm>
          <a:off x="2538413" y="2341563"/>
          <a:ext cx="3789362" cy="1868487"/>
        </p:xfrm>
        <a:graphic>
          <a:graphicData uri="http://schemas.openxmlformats.org/presentationml/2006/ole">
            <mc:AlternateContent xmlns:mc="http://schemas.openxmlformats.org/markup-compatibility/2006">
              <mc:Choice xmlns:v="urn:schemas-microsoft-com:vml" Requires="v">
                <p:oleObj spid="_x0000_s170302" name="数式" r:id="rId6" imgW="1904760" imgH="939600" progId="Equation.3">
                  <p:embed/>
                </p:oleObj>
              </mc:Choice>
              <mc:Fallback>
                <p:oleObj name="数式" r:id="rId6" imgW="1904760" imgH="939600" progId="Equation.3">
                  <p:embed/>
                  <p:pic>
                    <p:nvPicPr>
                      <p:cNvPr id="0" name=""/>
                      <p:cNvPicPr>
                        <a:picLocks noChangeAspect="1" noChangeArrowheads="1"/>
                      </p:cNvPicPr>
                      <p:nvPr/>
                    </p:nvPicPr>
                    <p:blipFill>
                      <a:blip r:embed="rId7"/>
                      <a:srcRect/>
                      <a:stretch>
                        <a:fillRect/>
                      </a:stretch>
                    </p:blipFill>
                    <p:spPr bwMode="auto">
                      <a:xfrm>
                        <a:off x="2538413" y="2341563"/>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20040" y="1900981"/>
            <a:ext cx="7391400" cy="830997"/>
          </a:xfrm>
          <a:prstGeom prst="rect">
            <a:avLst/>
          </a:prstGeom>
          <a:noFill/>
        </p:spPr>
        <p:txBody>
          <a:bodyPr wrap="square" rtlCol="0">
            <a:spAutoFit/>
          </a:bodyPr>
          <a:lstStyle/>
          <a:p>
            <a:r>
              <a:rPr lang="en-US" sz="2400" dirty="0">
                <a:latin typeface="+mj-lt"/>
              </a:rPr>
              <a:t>Introduce the “rest” mass</a:t>
            </a:r>
            <a:r>
              <a:rPr lang="en-US" sz="2400" i="1" dirty="0">
                <a:latin typeface="+mj-lt"/>
              </a:rPr>
              <a:t> m </a:t>
            </a:r>
            <a:r>
              <a:rPr lang="en-US" sz="2400" dirty="0">
                <a:latin typeface="+mj-lt"/>
              </a:rPr>
              <a:t>of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81000" y="4122003"/>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spid="_x0000_s170303" name="数式" r:id="rId8" imgW="5041800" imgH="939600" progId="Equation.3">
                  <p:embed/>
                </p:oleObj>
              </mc:Choice>
              <mc:Fallback>
                <p:oleObj name="数式" r:id="rId8" imgW="5041800" imgH="939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spid="_x0000_s171325" name="数式" r:id="rId4" imgW="4889160" imgH="558720" progId="Equation.3">
                  <p:embed/>
                </p:oleObj>
              </mc:Choice>
              <mc:Fallback>
                <p:oleObj name="数式" r:id="rId4" imgW="4889160" imgH="558720" progId="Equation.3">
                  <p:embed/>
                  <p:pic>
                    <p:nvPicPr>
                      <p:cNvPr id="0" name=""/>
                      <p:cNvPicPr>
                        <a:picLocks noChangeAspect="1" noChangeArrowheads="1"/>
                      </p:cNvPicPr>
                      <p:nvPr/>
                    </p:nvPicPr>
                    <p:blipFill>
                      <a:blip r:embed="rId5"/>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spid="_x0000_s171326" name="数式" r:id="rId6" imgW="1155600" imgH="939600" progId="Equation.3">
                  <p:embed/>
                </p:oleObj>
              </mc:Choice>
              <mc:Fallback>
                <p:oleObj name="数式" r:id="rId6" imgW="1155600" imgH="939600" progId="Equation.3">
                  <p:embed/>
                  <p:pic>
                    <p:nvPicPr>
                      <p:cNvPr id="0" name=""/>
                      <p:cNvPicPr>
                        <a:picLocks noChangeAspect="1" noChangeArrowheads="1"/>
                      </p:cNvPicPr>
                      <p:nvPr/>
                    </p:nvPicPr>
                    <p:blipFill>
                      <a:blip r:embed="rId7"/>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spid="_x0000_s171327" name="Equation" r:id="rId8" imgW="6045120" imgH="2298600" progId="Equation.DSMT4">
                  <p:embed/>
                </p:oleObj>
              </mc:Choice>
              <mc:Fallback>
                <p:oleObj name="Equation" r:id="rId8" imgW="6045120" imgH="2298600" progId="Equation.DSMT4">
                  <p:embed/>
                  <p:pic>
                    <p:nvPicPr>
                      <p:cNvPr id="0" name=""/>
                      <p:cNvPicPr>
                        <a:picLocks noChangeAspect="1" noChangeArrowheads="1"/>
                      </p:cNvPicPr>
                      <p:nvPr/>
                    </p:nvPicPr>
                    <p:blipFill>
                      <a:blip r:embed="rId9"/>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31142159"/>
              </p:ext>
            </p:extLst>
          </p:nvPr>
        </p:nvGraphicFramePr>
        <p:xfrm>
          <a:off x="838200" y="644525"/>
          <a:ext cx="2298700" cy="1868488"/>
        </p:xfrm>
        <a:graphic>
          <a:graphicData uri="http://schemas.openxmlformats.org/presentationml/2006/ole">
            <mc:AlternateContent xmlns:mc="http://schemas.openxmlformats.org/markup-compatibility/2006">
              <mc:Choice xmlns:v="urn:schemas-microsoft-com:vml" Requires="v">
                <p:oleObj spid="_x0000_s172346" name="数式" r:id="rId4" imgW="1155600" imgH="939600" progId="Equation.3">
                  <p:embed/>
                </p:oleObj>
              </mc:Choice>
              <mc:Fallback>
                <p:oleObj name="数式" r:id="rId4" imgW="1155600" imgH="939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44525"/>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spid="_x0000_s172347" name="数式" r:id="rId6" imgW="3060360" imgH="583920" progId="Equation.3">
                  <p:embed/>
                </p:oleObj>
              </mc:Choice>
              <mc:Fallback>
                <p:oleObj name="数式" r:id="rId6" imgW="3060360" imgH="583920" progId="Equation.3">
                  <p:embed/>
                  <p:pic>
                    <p:nvPicPr>
                      <p:cNvPr id="0" name=""/>
                      <p:cNvPicPr>
                        <a:picLocks noChangeAspect="1" noChangeArrowheads="1"/>
                      </p:cNvPicPr>
                      <p:nvPr/>
                    </p:nvPicPr>
                    <p:blipFill>
                      <a:blip r:embed="rId7"/>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spid="_x0000_s172348" name="数式" r:id="rId8" imgW="3822480" imgH="1371600" progId="Equation.3">
                  <p:embed/>
                </p:oleObj>
              </mc:Choice>
              <mc:Fallback>
                <p:oleObj name="数式" r:id="rId8" imgW="3822480" imgH="1371600" progId="Equation.3">
                  <p:embed/>
                  <p:pic>
                    <p:nvPicPr>
                      <p:cNvPr id="0" name=""/>
                      <p:cNvPicPr>
                        <a:picLocks noChangeAspect="1" noChangeArrowheads="1"/>
                      </p:cNvPicPr>
                      <p:nvPr/>
                    </p:nvPicPr>
                    <p:blipFill>
                      <a:blip r:embed="rId9"/>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875453724"/>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spid="_x0000_s175207"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76230" name="数式" r:id="rId4" imgW="2743200" imgH="2819160" progId="Equation.3">
                  <p:embed/>
                </p:oleObj>
              </mc:Choice>
              <mc:Fallback>
                <p:oleObj name="数式" r:id="rId4" imgW="2743200" imgH="2819160" progId="Equation.3">
                  <p:embed/>
                  <p:pic>
                    <p:nvPicPr>
                      <p:cNvPr id="0" name=""/>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77356" name="数式" r:id="rId4" imgW="1663560" imgH="914400" progId="Equation.3">
                  <p:embed/>
                </p:oleObj>
              </mc:Choice>
              <mc:Fallback>
                <p:oleObj name="数式" r:id="rId4" imgW="1663560" imgH="914400" progId="Equation.3">
                  <p:embed/>
                  <p:pic>
                    <p:nvPicPr>
                      <p:cNvPr id="0" name=""/>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77357" name="数式" r:id="rId6" imgW="3136680" imgH="774360" progId="Equation.3">
                  <p:embed/>
                </p:oleObj>
              </mc:Choice>
              <mc:Fallback>
                <p:oleObj name="数式" r:id="rId6" imgW="3136680" imgH="774360" progId="Equation.3">
                  <p:embed/>
                  <p:pic>
                    <p:nvPicPr>
                      <p:cNvPr id="0" name=""/>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03285-81BC-4758-BD68-BFF16F5C5B8D}"/>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98AEDF30-5B81-485B-80F0-0A77A128FF97}"/>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991E2958-546E-43BC-8045-E94BC2222765}"/>
              </a:ext>
            </a:extLst>
          </p:cNvPr>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a:extLst>
              <a:ext uri="{FF2B5EF4-FFF2-40B4-BE49-F238E27FC236}">
                <a16:creationId xmlns:a16="http://schemas.microsoft.com/office/drawing/2014/main" id="{B42E308A-D0DA-47A2-88AA-08FB959AE645}"/>
              </a:ext>
            </a:extLst>
          </p:cNvPr>
          <p:cNvGraphicFramePr>
            <a:graphicFrameLocks noChangeAspect="1"/>
          </p:cNvGraphicFramePr>
          <p:nvPr>
            <p:extLst>
              <p:ext uri="{D42A27DB-BD31-4B8C-83A1-F6EECF244321}">
                <p14:modId xmlns:p14="http://schemas.microsoft.com/office/powerpoint/2010/main" val="225293121"/>
              </p:ext>
            </p:extLst>
          </p:nvPr>
        </p:nvGraphicFramePr>
        <p:xfrm>
          <a:off x="1393825" y="909238"/>
          <a:ext cx="6226175" cy="1531937"/>
        </p:xfrm>
        <a:graphic>
          <a:graphicData uri="http://schemas.openxmlformats.org/presentationml/2006/ole">
            <mc:AlternateContent xmlns:mc="http://schemas.openxmlformats.org/markup-compatibility/2006">
              <mc:Choice xmlns:v="urn:schemas-microsoft-com:vml" Requires="v">
                <p:oleObj spid="_x0000_s190482" name="Equation" r:id="rId4" imgW="6225384" imgH="1531703" progId="Equation.DSMT4">
                  <p:embed/>
                </p:oleObj>
              </mc:Choice>
              <mc:Fallback>
                <p:oleObj name="Equation" r:id="rId4" imgW="6225384" imgH="1531703" progId="Equation.DSMT4">
                  <p:embed/>
                  <p:pic>
                    <p:nvPicPr>
                      <p:cNvPr id="6" name="Object 5">
                        <a:extLst>
                          <a:ext uri="{FF2B5EF4-FFF2-40B4-BE49-F238E27FC236}">
                            <a16:creationId xmlns:a16="http://schemas.microsoft.com/office/drawing/2014/main" id="{65AB59F1-B141-4A9C-8EEB-F034FD4413DB}"/>
                          </a:ext>
                        </a:extLst>
                      </p:cNvPr>
                      <p:cNvPicPr/>
                      <p:nvPr/>
                    </p:nvPicPr>
                    <p:blipFill>
                      <a:blip r:embed="rId5"/>
                      <a:stretch>
                        <a:fillRect/>
                      </a:stretch>
                    </p:blipFill>
                    <p:spPr>
                      <a:xfrm>
                        <a:off x="1393825" y="909238"/>
                        <a:ext cx="6226175" cy="15319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5F750EF-125C-4D65-9568-DABE7219A59C}"/>
              </a:ext>
            </a:extLst>
          </p:cNvPr>
          <p:cNvGraphicFramePr>
            <a:graphicFrameLocks noChangeAspect="1"/>
          </p:cNvGraphicFramePr>
          <p:nvPr>
            <p:extLst>
              <p:ext uri="{D42A27DB-BD31-4B8C-83A1-F6EECF244321}">
                <p14:modId xmlns:p14="http://schemas.microsoft.com/office/powerpoint/2010/main" val="651451518"/>
              </p:ext>
            </p:extLst>
          </p:nvPr>
        </p:nvGraphicFramePr>
        <p:xfrm>
          <a:off x="685800" y="2743200"/>
          <a:ext cx="7089775" cy="2978150"/>
        </p:xfrm>
        <a:graphic>
          <a:graphicData uri="http://schemas.openxmlformats.org/presentationml/2006/ole">
            <mc:AlternateContent xmlns:mc="http://schemas.openxmlformats.org/markup-compatibility/2006">
              <mc:Choice xmlns:v="urn:schemas-microsoft-com:vml" Requires="v">
                <p:oleObj spid="_x0000_s190483" name="Equation" r:id="rId6" imgW="3809880" imgH="1600200" progId="Equation.DSMT4">
                  <p:embed/>
                </p:oleObj>
              </mc:Choice>
              <mc:Fallback>
                <p:oleObj name="Equation" r:id="rId6" imgW="3809880" imgH="1600200" progId="Equation.DSMT4">
                  <p:embed/>
                  <p:pic>
                    <p:nvPicPr>
                      <p:cNvPr id="7" name="Object 6">
                        <a:extLst>
                          <a:ext uri="{FF2B5EF4-FFF2-40B4-BE49-F238E27FC236}">
                            <a16:creationId xmlns:a16="http://schemas.microsoft.com/office/drawing/2014/main" id="{E9C0CF98-8FF5-49C1-9D72-9BB1B71878A3}"/>
                          </a:ext>
                        </a:extLst>
                      </p:cNvPr>
                      <p:cNvPicPr/>
                      <p:nvPr/>
                    </p:nvPicPr>
                    <p:blipFill>
                      <a:blip r:embed="rId7"/>
                      <a:stretch>
                        <a:fillRect/>
                      </a:stretch>
                    </p:blipFill>
                    <p:spPr>
                      <a:xfrm>
                        <a:off x="685800" y="2743200"/>
                        <a:ext cx="7089775" cy="29781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36E5876-10E3-45B2-A9A5-CC96FBD7B102}"/>
              </a:ext>
            </a:extLst>
          </p:cNvPr>
          <p:cNvSpPr txBox="1"/>
          <p:nvPr/>
        </p:nvSpPr>
        <p:spPr>
          <a:xfrm>
            <a:off x="304800" y="304800"/>
            <a:ext cx="5181600" cy="461665"/>
          </a:xfrm>
          <a:prstGeom prst="rect">
            <a:avLst/>
          </a:prstGeom>
          <a:noFill/>
        </p:spPr>
        <p:txBody>
          <a:bodyPr wrap="square" rtlCol="0">
            <a:spAutoFit/>
          </a:bodyPr>
          <a:lstStyle/>
          <a:p>
            <a:r>
              <a:rPr lang="en-US" sz="2400" dirty="0">
                <a:latin typeface="+mj-lt"/>
              </a:rPr>
              <a:t>Summary of results --</a:t>
            </a:r>
          </a:p>
        </p:txBody>
      </p:sp>
    </p:spTree>
    <p:extLst>
      <p:ext uri="{BB962C8B-B14F-4D97-AF65-F5344CB8AC3E}">
        <p14:creationId xmlns:p14="http://schemas.microsoft.com/office/powerpoint/2010/main" val="113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E184FA1-E687-4150-8E87-CDB35C1058D6}"/>
              </a:ext>
            </a:extLst>
          </p:cNvPr>
          <p:cNvPicPr>
            <a:picLocks noChangeAspect="1"/>
          </p:cNvPicPr>
          <p:nvPr/>
        </p:nvPicPr>
        <p:blipFill>
          <a:blip r:embed="rId3"/>
          <a:stretch>
            <a:fillRect/>
          </a:stretch>
        </p:blipFill>
        <p:spPr>
          <a:xfrm>
            <a:off x="15766" y="457200"/>
            <a:ext cx="9144000" cy="2143678"/>
          </a:xfrm>
          <a:prstGeom prst="rect">
            <a:avLst/>
          </a:prstGeom>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8" name="Rectangle 7"/>
          <p:cNvSpPr/>
          <p:nvPr/>
        </p:nvSpPr>
        <p:spPr>
          <a:xfrm>
            <a:off x="114300" y="1828800"/>
            <a:ext cx="8915400" cy="381000"/>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AE89E2E-24B4-4887-8937-360205E4AA9C}"/>
              </a:ext>
            </a:extLst>
          </p:cNvPr>
          <p:cNvPicPr>
            <a:picLocks noChangeAspect="1"/>
          </p:cNvPicPr>
          <p:nvPr/>
        </p:nvPicPr>
        <p:blipFill rotWithShape="1">
          <a:blip r:embed="rId4"/>
          <a:srcRect l="878"/>
          <a:stretch/>
        </p:blipFill>
        <p:spPr>
          <a:xfrm>
            <a:off x="304800" y="2954165"/>
            <a:ext cx="8610600" cy="2605916"/>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96FE51-4FBF-4BA2-8B5A-493EF9C13F1F}"/>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DB8128CC-647E-4DE0-A57C-5D3906EF05FD}"/>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E9554204-97E9-4DFD-A019-67472DA647BB}"/>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D94C4750-5F66-4592-BBC3-0FBE956204F8}"/>
              </a:ext>
            </a:extLst>
          </p:cNvPr>
          <p:cNvSpPr txBox="1"/>
          <p:nvPr/>
        </p:nvSpPr>
        <p:spPr>
          <a:xfrm>
            <a:off x="228600" y="304800"/>
            <a:ext cx="8153400" cy="1384995"/>
          </a:xfrm>
          <a:prstGeom prst="rect">
            <a:avLst/>
          </a:prstGeom>
          <a:noFill/>
        </p:spPr>
        <p:txBody>
          <a:bodyPr wrap="square" rtlCol="0">
            <a:spAutoFit/>
          </a:bodyPr>
          <a:lstStyle/>
          <a:p>
            <a:r>
              <a:rPr lang="en-US" sz="2400" dirty="0">
                <a:latin typeface="+mj-lt"/>
              </a:rPr>
              <a:t>Your questions – </a:t>
            </a:r>
          </a:p>
          <a:p>
            <a:r>
              <a:rPr lang="en-US" sz="2400" dirty="0">
                <a:latin typeface="+mj-lt"/>
              </a:rPr>
              <a:t>From Gao -- </a:t>
            </a:r>
            <a:r>
              <a:rPr lang="en-US" dirty="0"/>
              <a:t>In Lorentz transform, Why does it consider four vectors together instead of three? Because actually these four vectors are the same vector? </a:t>
            </a:r>
            <a:endParaRPr lang="en-US" sz="2400" dirty="0">
              <a:latin typeface="+mj-lt"/>
            </a:endParaRPr>
          </a:p>
        </p:txBody>
      </p:sp>
    </p:spTree>
    <p:extLst>
      <p:ext uri="{BB962C8B-B14F-4D97-AF65-F5344CB8AC3E}">
        <p14:creationId xmlns:p14="http://schemas.microsoft.com/office/powerpoint/2010/main" val="425174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30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spid="_x0000_s180467" name="Equation" r:id="rId4" imgW="1295280" imgH="1485720" progId="Equation.DSMT4">
                  <p:embed/>
                </p:oleObj>
              </mc:Choice>
              <mc:Fallback>
                <p:oleObj name="Equation" r:id="rId4" imgW="1295280" imgH="1485720" progId="Equation.DSMT4">
                  <p:embed/>
                  <p:pic>
                    <p:nvPicPr>
                      <p:cNvPr id="0" name=""/>
                      <p:cNvPicPr/>
                      <p:nvPr/>
                    </p:nvPicPr>
                    <p:blipFill>
                      <a:blip r:embed="rId5"/>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spid="_x0000_s180468" name="Equation" r:id="rId6" imgW="1307880" imgH="1498320" progId="Equation.DSMT4">
                  <p:embed/>
                </p:oleObj>
              </mc:Choice>
              <mc:Fallback>
                <p:oleObj name="Equation" r:id="rId6" imgW="1307880" imgH="1498320" progId="Equation.DSMT4">
                  <p:embed/>
                  <p:pic>
                    <p:nvPicPr>
                      <p:cNvPr id="7" name="Object 6"/>
                      <p:cNvPicPr/>
                      <p:nvPr/>
                    </p:nvPicPr>
                    <p:blipFill>
                      <a:blip r:embed="rId7"/>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spid="_x0000_s180469" name="Equation" r:id="rId8" imgW="2539800" imgH="457200" progId="Equation.DSMT4">
                  <p:embed/>
                </p:oleObj>
              </mc:Choice>
              <mc:Fallback>
                <p:oleObj name="Equation" r:id="rId8" imgW="2539800" imgH="457200" progId="Equation.DSMT4">
                  <p:embed/>
                  <p:pic>
                    <p:nvPicPr>
                      <p:cNvPr id="0" name=""/>
                      <p:cNvPicPr/>
                      <p:nvPr/>
                    </p:nvPicPr>
                    <p:blipFill>
                      <a:blip r:embed="rId9"/>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457200"/>
            <a:ext cx="8077200" cy="2308324"/>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frames of reference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spid="_x0000_s144710" name="数式" r:id="rId4" imgW="1346040" imgH="1091880" progId="Equation.3">
                  <p:embed/>
                </p:oleObj>
              </mc:Choice>
              <mc:Fallback>
                <p:oleObj name="数式" r:id="rId4" imgW="1346040" imgH="1091880" progId="Equation.3">
                  <p:embed/>
                  <p:pic>
                    <p:nvPicPr>
                      <p:cNvPr id="0" name=""/>
                      <p:cNvPicPr/>
                      <p:nvPr/>
                    </p:nvPicPr>
                    <p:blipFill>
                      <a:blip r:embed="rId5"/>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711"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20678</TotalTime>
  <Words>1130</Words>
  <Application>Microsoft Office PowerPoint</Application>
  <PresentationFormat>On-screen Show (4:3)</PresentationFormat>
  <Paragraphs>212</Paragraphs>
  <Slides>29</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7" baseType="lpstr">
      <vt:lpstr>Arial</vt:lpstr>
      <vt:lpstr>Calibri</vt:lpstr>
      <vt:lpstr>Symbol</vt:lpstr>
      <vt:lpstr>Wingdings</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1224</cp:revision>
  <cp:lastPrinted>2021-03-30T18:20:42Z</cp:lastPrinted>
  <dcterms:created xsi:type="dcterms:W3CDTF">2012-01-10T18:32:24Z</dcterms:created>
  <dcterms:modified xsi:type="dcterms:W3CDTF">2021-03-31T15:04:05Z</dcterms:modified>
</cp:coreProperties>
</file>