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403" r:id="rId4"/>
    <p:sldId id="396" r:id="rId5"/>
    <p:sldId id="399" r:id="rId6"/>
    <p:sldId id="397" r:id="rId7"/>
    <p:sldId id="400" r:id="rId8"/>
    <p:sldId id="401" r:id="rId9"/>
    <p:sldId id="404" r:id="rId10"/>
    <p:sldId id="402" r:id="rId11"/>
    <p:sldId id="405" r:id="rId12"/>
    <p:sldId id="376" r:id="rId13"/>
    <p:sldId id="377" r:id="rId14"/>
    <p:sldId id="393" r:id="rId15"/>
    <p:sldId id="378" r:id="rId16"/>
    <p:sldId id="394" r:id="rId17"/>
    <p:sldId id="380" r:id="rId18"/>
    <p:sldId id="395" r:id="rId19"/>
    <p:sldId id="392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5" d="100"/>
          <a:sy n="55" d="100"/>
        </p:scale>
        <p:origin x="84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4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png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png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hyperlink" Target="http://www.uic.edu/classes/eecs/eecs520/textbook/node32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Chapter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 of Poisson/Laplace equation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4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503494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5" name="Equation" r:id="rId5" imgW="3340080" imgH="1396800" progId="Equation.DSMT4">
                  <p:embed/>
                </p:oleObj>
              </mc:Choice>
              <mc:Fallback>
                <p:oleObj name="Equation" r:id="rId5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6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F201BD-AFCC-4E17-AA26-088E20F25D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80"/>
          <a:stretch/>
        </p:blipFill>
        <p:spPr>
          <a:xfrm>
            <a:off x="583005" y="990600"/>
            <a:ext cx="7494195" cy="3790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42069"/>
              </p:ext>
            </p:extLst>
          </p:nvPr>
        </p:nvGraphicFramePr>
        <p:xfrm>
          <a:off x="-5862" y="2572823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5862" y="2572823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6002215" y="7597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352800" y="1219200"/>
            <a:ext cx="1981200" cy="3429000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5181600" y="723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276600" y="762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0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24433"/>
              </p:ext>
            </p:extLst>
          </p:nvPr>
        </p:nvGraphicFramePr>
        <p:xfrm>
          <a:off x="2076450" y="1045156"/>
          <a:ext cx="5238750" cy="162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045156"/>
                        <a:ext cx="5238750" cy="1621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Equation" r:id="rId3" imgW="5016240" imgH="2920680" progId="Equation.DSMT4">
                  <p:embed/>
                </p:oleObj>
              </mc:Choice>
              <mc:Fallback>
                <p:oleObj name="Equation" r:id="rId3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3" imgW="4914720" imgH="3060360" progId="Equation.DSMT4">
                  <p:embed/>
                </p:oleObj>
              </mc:Choice>
              <mc:Fallback>
                <p:oleObj name="Equation" r:id="rId3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</a:t>
            </a:r>
            <a:r>
              <a:rPr lang="en-US" sz="2400" dirty="0" err="1">
                <a:latin typeface="+mj-lt"/>
              </a:rPr>
              <a:t>cylindar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3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A1E484-3C0C-4FAB-BEE2-42DD237CD8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556"/>
          <a:stretch/>
        </p:blipFill>
        <p:spPr>
          <a:xfrm>
            <a:off x="0" y="1093803"/>
            <a:ext cx="9144000" cy="46703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886200"/>
            <a:ext cx="8839200" cy="2286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数式" r:id="rId4" imgW="2882880" imgH="1002960" progId="Equation.3">
                  <p:embed/>
                </p:oleObj>
              </mc:Choice>
              <mc:Fallback>
                <p:oleObj name="数式" r:id="rId4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Equation" r:id="rId3" imgW="6375240" imgH="2145960" progId="Equation.DSMT4">
                  <p:embed/>
                </p:oleObj>
              </mc:Choice>
              <mc:Fallback>
                <p:oleObj name="Equation" r:id="rId3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4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5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6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0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748069-66BE-402A-A08D-990DEEB8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167C5-14A3-4ECF-8860-B34C5C11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BF322-D172-4ACB-83A1-4FA93765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B8985-1166-4550-B9BA-ED37A3B7B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6346"/>
            <a:ext cx="9144000" cy="48253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F6F193-00C4-4D62-892C-BABC50F8848C}"/>
              </a:ext>
            </a:extLst>
          </p:cNvPr>
          <p:cNvSpPr txBox="1"/>
          <p:nvPr/>
        </p:nvSpPr>
        <p:spPr>
          <a:xfrm>
            <a:off x="685800" y="471920"/>
            <a:ext cx="339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Tomorrow’s colloquium </a:t>
            </a:r>
          </a:p>
        </p:txBody>
      </p:sp>
    </p:spTree>
    <p:extLst>
      <p:ext uri="{BB962C8B-B14F-4D97-AF65-F5344CB8AC3E}">
        <p14:creationId xmlns:p14="http://schemas.microsoft.com/office/powerpoint/2010/main" val="3939028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25942"/>
              </p:ext>
            </p:extLst>
          </p:nvPr>
        </p:nvGraphicFramePr>
        <p:xfrm>
          <a:off x="1447800" y="162522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3" imgW="3593880" imgH="2057400" progId="Equation.DSMT4">
                  <p:embed/>
                </p:oleObj>
              </mc:Choice>
              <mc:Fallback>
                <p:oleObj name="Equation" r:id="rId3" imgW="359388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2522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66742"/>
              </p:ext>
            </p:extLst>
          </p:nvPr>
        </p:nvGraphicFramePr>
        <p:xfrm>
          <a:off x="1676400" y="4532940"/>
          <a:ext cx="7543432" cy="163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4" name="Equation" r:id="rId3" imgW="5537160" imgH="1282680" progId="Equation.DSMT4">
                  <p:embed/>
                </p:oleObj>
              </mc:Choice>
              <mc:Fallback>
                <p:oleObj name="Equation" r:id="rId3" imgW="55371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32940"/>
                        <a:ext cx="7543432" cy="1631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coordinates with trivial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– </a:t>
            </a:r>
          </a:p>
          <a:p>
            <a:r>
              <a:rPr lang="en-US" sz="2400" dirty="0">
                <a:latin typeface="+mj-lt"/>
              </a:rPr>
              <a:t>            some details: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003730"/>
              </p:ext>
            </p:extLst>
          </p:nvPr>
        </p:nvGraphicFramePr>
        <p:xfrm>
          <a:off x="3413126" y="644878"/>
          <a:ext cx="4206874" cy="373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5" name="Equation" r:id="rId5" imgW="3085920" imgH="2743200" progId="Equation.DSMT4">
                  <p:embed/>
                </p:oleObj>
              </mc:Choice>
              <mc:Fallback>
                <p:oleObj name="Equation" r:id="rId5" imgW="3085920" imgH="274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3126" y="644878"/>
                        <a:ext cx="4206874" cy="373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90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54281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3" imgW="1054080" imgH="431640" progId="Equation.DSMT4">
                  <p:embed/>
                </p:oleObj>
              </mc:Choice>
              <mc:Fallback>
                <p:oleObj name="Equation" r:id="rId3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194465"/>
              </p:ext>
            </p:extLst>
          </p:nvPr>
        </p:nvGraphicFramePr>
        <p:xfrm>
          <a:off x="1811295" y="1612773"/>
          <a:ext cx="72104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5" imgW="3377880" imgH="2108160" progId="Equation.DSMT4">
                  <p:embed/>
                </p:oleObj>
              </mc:Choice>
              <mc:Fallback>
                <p:oleObj name="Equation" r:id="rId5" imgW="3377880" imgH="21081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295" y="1612773"/>
                        <a:ext cx="72104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5" imgW="2603160" imgH="888840" progId="Equation.DSMT4">
                  <p:embed/>
                </p:oleObj>
              </mc:Choice>
              <mc:Fallback>
                <p:oleObj name="Equation" r:id="rId5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08699"/>
              </p:ext>
            </p:extLst>
          </p:nvPr>
        </p:nvGraphicFramePr>
        <p:xfrm>
          <a:off x="3364522" y="449579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64522" y="449579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3" imgW="4012920" imgH="2946240" progId="Equation.DSMT4">
                  <p:embed/>
                </p:oleObj>
              </mc:Choice>
              <mc:Fallback>
                <p:oleObj name="Equation" r:id="rId3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13262</TotalTime>
  <Words>627</Words>
  <Application>Microsoft Office PowerPoint</Application>
  <PresentationFormat>On-screen Show (4:3)</PresentationFormat>
  <Paragraphs>182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706</cp:revision>
  <cp:lastPrinted>2019-01-30T03:42:27Z</cp:lastPrinted>
  <dcterms:created xsi:type="dcterms:W3CDTF">2012-01-10T18:32:24Z</dcterms:created>
  <dcterms:modified xsi:type="dcterms:W3CDTF">2021-02-10T02:20:05Z</dcterms:modified>
</cp:coreProperties>
</file>