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7" r:id="rId4"/>
    <p:sldId id="355" r:id="rId5"/>
    <p:sldId id="356" r:id="rId6"/>
    <p:sldId id="357" r:id="rId7"/>
    <p:sldId id="375" r:id="rId8"/>
    <p:sldId id="358" r:id="rId9"/>
    <p:sldId id="359" r:id="rId10"/>
    <p:sldId id="360" r:id="rId11"/>
    <p:sldId id="361" r:id="rId12"/>
    <p:sldId id="376" r:id="rId13"/>
    <p:sldId id="362" r:id="rId14"/>
    <p:sldId id="363" r:id="rId15"/>
    <p:sldId id="364" r:id="rId16"/>
    <p:sldId id="369" r:id="rId17"/>
    <p:sldId id="368" r:id="rId18"/>
    <p:sldId id="372" r:id="rId19"/>
    <p:sldId id="373" r:id="rId20"/>
    <p:sldId id="374" r:id="rId21"/>
    <p:sldId id="365" r:id="rId22"/>
    <p:sldId id="366" r:id="rId23"/>
    <p:sldId id="367" r:id="rId24"/>
    <p:sldId id="37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3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9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640704"/>
              </p:ext>
            </p:extLst>
          </p:nvPr>
        </p:nvGraphicFramePr>
        <p:xfrm>
          <a:off x="269875" y="457200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0"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57200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C6E1D2A-F2C3-4BDB-8807-79CA4A6FB8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33700"/>
            <a:ext cx="9144000" cy="3124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05ABF5-1703-4A14-BE0C-F3AFEF937A39}"/>
              </a:ext>
            </a:extLst>
          </p:cNvPr>
          <p:cNvSpPr txBox="1"/>
          <p:nvPr/>
        </p:nvSpPr>
        <p:spPr>
          <a:xfrm>
            <a:off x="4800600" y="55626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A32AA"/>
                </a:solidFill>
                <a:latin typeface="+mj-lt"/>
              </a:rPr>
              <a:t>Integral form may not be a good idea in this case ---</a:t>
            </a:r>
          </a:p>
        </p:txBody>
      </p:sp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0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4CD0E-8C81-4EB6-B873-C1B268B05850}"/>
              </a:ext>
            </a:extLst>
          </p:cNvPr>
          <p:cNvSpPr txBox="1"/>
          <p:nvPr/>
        </p:nvSpPr>
        <p:spPr>
          <a:xfrm>
            <a:off x="5486400" y="1147465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Integral form may be OK for this </a:t>
            </a:r>
            <a:r>
              <a:rPr lang="en-US" sz="2400">
                <a:latin typeface="+mj-lt"/>
              </a:rPr>
              <a:t>case…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7" name="Equation" r:id="rId4" imgW="7949880" imgH="5600520" progId="Equation.DSMT4">
                  <p:embed/>
                </p:oleObj>
              </mc:Choice>
              <mc:Fallback>
                <p:oleObj name="Equation" r:id="rId4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0" name="Equation" r:id="rId3" imgW="6083280" imgH="4597200" progId="Equation.DSMT4">
                  <p:embed/>
                </p:oleObj>
              </mc:Choice>
              <mc:Fallback>
                <p:oleObj name="Equation" r:id="rId3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6" name="Equation" r:id="rId4" imgW="3174840" imgH="774360" progId="Equation.DSMT4">
                  <p:embed/>
                </p:oleObj>
              </mc:Choice>
              <mc:Fallback>
                <p:oleObj name="Equation" r:id="rId4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7" name="Equation" r:id="rId6" imgW="3377880" imgH="672840" progId="Equation.DSMT4">
                  <p:embed/>
                </p:oleObj>
              </mc:Choice>
              <mc:Fallback>
                <p:oleObj name="Equation" r:id="rId6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06" name="Equation" r:id="rId4" imgW="5816520" imgH="1460160" progId="Equation.DSMT4">
                  <p:embed/>
                </p:oleObj>
              </mc:Choice>
              <mc:Fallback>
                <p:oleObj name="Equation" r:id="rId4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07" name="Equation" r:id="rId6" imgW="6832440" imgH="1803240" progId="Equation.DSMT4">
                  <p:embed/>
                </p:oleObj>
              </mc:Choice>
              <mc:Fallback>
                <p:oleObj name="Equation" r:id="rId6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2" name="Equation" r:id="rId3" imgW="5867280" imgH="3085920" progId="Equation.DSMT4">
                  <p:embed/>
                </p:oleObj>
              </mc:Choice>
              <mc:Fallback>
                <p:oleObj name="Equation" r:id="rId3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3" name="Equation" r:id="rId5" imgW="2768400" imgH="1028520" progId="Equation.DSMT4">
                  <p:embed/>
                </p:oleObj>
              </mc:Choice>
              <mc:Fallback>
                <p:oleObj name="Equation" r:id="rId5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1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2" name="Equation" r:id="rId5" imgW="5321160" imgH="1790640" progId="Equation.DSMT4">
                  <p:embed/>
                </p:oleObj>
              </mc:Choice>
              <mc:Fallback>
                <p:oleObj name="Equation" r:id="rId5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E412D3-8128-4409-8669-91ECD41F9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0342"/>
            <a:ext cx="9144000" cy="55773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334000"/>
            <a:ext cx="8839200" cy="2286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0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1" name="Equation" r:id="rId5" imgW="5321160" imgH="1625400" progId="Equation.DSMT4">
                  <p:embed/>
                </p:oleObj>
              </mc:Choice>
              <mc:Fallback>
                <p:oleObj name="Equation" r:id="rId5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7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3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4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7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9726"/>
              </p:ext>
            </p:extLst>
          </p:nvPr>
        </p:nvGraphicFramePr>
        <p:xfrm>
          <a:off x="1127125" y="3671888"/>
          <a:ext cx="7373938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78" name="Equation" r:id="rId5" imgW="3251160" imgH="1206360" progId="Equation.DSMT4">
                  <p:embed/>
                </p:oleObj>
              </mc:Choice>
              <mc:Fallback>
                <p:oleObj name="Equation" r:id="rId5" imgW="325116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3671888"/>
                        <a:ext cx="7373938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DBE08-2DFD-43CB-BC86-2CAB7E54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DE935C-1176-4F23-BAD8-26DC9F73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5F41D-90B7-411D-82FC-EEDD494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1B6A4-3D5F-4E4B-BDDC-F23610CC64F0}"/>
              </a:ext>
            </a:extLst>
          </p:cNvPr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    (note – this case simplifies more quickly than most…)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8991D-E9EB-4E50-BB17-1C50ACBB3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36202"/>
              </p:ext>
            </p:extLst>
          </p:nvPr>
        </p:nvGraphicFramePr>
        <p:xfrm>
          <a:off x="457200" y="1093787"/>
          <a:ext cx="7864475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0" name="Equation" r:id="rId3" imgW="3466800" imgH="2057400" progId="Equation.DSMT4">
                  <p:embed/>
                </p:oleObj>
              </mc:Choice>
              <mc:Fallback>
                <p:oleObj name="Equation" r:id="rId3" imgW="3466800" imgH="2057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93787"/>
                        <a:ext cx="7864475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80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B4D69-CE15-4565-A6B1-F1F5EBB16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" y="1905000"/>
            <a:ext cx="9144000" cy="3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6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7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0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1" name="Equation" r:id="rId5" imgW="2958840" imgH="736560" progId="Equation.DSMT4">
                  <p:embed/>
                </p:oleObj>
              </mc:Choice>
              <mc:Fallback>
                <p:oleObj name="Equation" r:id="rId5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7" name="Equation" r:id="rId3" imgW="6464160" imgH="3771720" progId="Equation.DSMT4">
                  <p:embed/>
                </p:oleObj>
              </mc:Choice>
              <mc:Fallback>
                <p:oleObj name="Equation" r:id="rId3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8" name="Equation" r:id="rId3" imgW="4698720" imgH="2679480" progId="Equation.DSMT4">
                  <p:embed/>
                </p:oleObj>
              </mc:Choice>
              <mc:Fallback>
                <p:oleObj name="Equation" r:id="rId3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6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91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92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15726</TotalTime>
  <Words>427</Words>
  <Application>Microsoft Office PowerPoint</Application>
  <PresentationFormat>On-screen Show (4:3)</PresentationFormat>
  <Paragraphs>118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806</cp:revision>
  <cp:lastPrinted>2014-02-09T20:37:36Z</cp:lastPrinted>
  <dcterms:created xsi:type="dcterms:W3CDTF">2012-01-10T18:32:24Z</dcterms:created>
  <dcterms:modified xsi:type="dcterms:W3CDTF">2022-02-11T02:55:08Z</dcterms:modified>
</cp:coreProperties>
</file>