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376" r:id="rId4"/>
    <p:sldId id="355" r:id="rId5"/>
    <p:sldId id="377" r:id="rId6"/>
    <p:sldId id="356" r:id="rId7"/>
    <p:sldId id="357" r:id="rId8"/>
    <p:sldId id="358" r:id="rId9"/>
    <p:sldId id="359" r:id="rId10"/>
    <p:sldId id="360" r:id="rId11"/>
    <p:sldId id="361" r:id="rId12"/>
    <p:sldId id="362" r:id="rId13"/>
    <p:sldId id="363" r:id="rId14"/>
    <p:sldId id="364" r:id="rId15"/>
    <p:sldId id="378" r:id="rId16"/>
    <p:sldId id="365" r:id="rId17"/>
    <p:sldId id="373" r:id="rId18"/>
    <p:sldId id="391" r:id="rId19"/>
    <p:sldId id="366" r:id="rId20"/>
    <p:sldId id="374" r:id="rId21"/>
    <p:sldId id="367" r:id="rId22"/>
    <p:sldId id="368" r:id="rId23"/>
    <p:sldId id="369" r:id="rId24"/>
    <p:sldId id="370" r:id="rId25"/>
    <p:sldId id="371" r:id="rId26"/>
    <p:sldId id="372" r:id="rId27"/>
    <p:sldId id="393"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090" autoAdjust="0"/>
  </p:normalViewPr>
  <p:slideViewPr>
    <p:cSldViewPr>
      <p:cViewPr varScale="1">
        <p:scale>
          <a:sx n="66" d="100"/>
          <a:sy n="66" d="100"/>
        </p:scale>
        <p:origin x="1546" y="43"/>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4/14/2022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4/14/2022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8084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33974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04/01/2022</a:t>
            </a:r>
            <a:endParaRPr lang="en-US" dirty="0"/>
          </a:p>
        </p:txBody>
      </p:sp>
      <p:sp>
        <p:nvSpPr>
          <p:cNvPr id="5" name="Footer Placeholder 4"/>
          <p:cNvSpPr>
            <a:spLocks noGrp="1"/>
          </p:cNvSpPr>
          <p:nvPr>
            <p:ph type="ftr" sz="quarter" idx="11"/>
          </p:nvPr>
        </p:nvSpPr>
        <p:spPr/>
        <p:txBody>
          <a:bodyPr/>
          <a:lstStyle/>
          <a:p>
            <a:r>
              <a:rPr lang="en-US"/>
              <a:t>PHY 712  Spring 2022 --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04/01/2022</a:t>
            </a:r>
            <a:endParaRPr lang="en-US" dirty="0"/>
          </a:p>
        </p:txBody>
      </p:sp>
      <p:sp>
        <p:nvSpPr>
          <p:cNvPr id="5" name="Footer Placeholder 4"/>
          <p:cNvSpPr>
            <a:spLocks noGrp="1"/>
          </p:cNvSpPr>
          <p:nvPr>
            <p:ph type="ftr" sz="quarter" idx="11"/>
          </p:nvPr>
        </p:nvSpPr>
        <p:spPr/>
        <p:txBody>
          <a:bodyPr/>
          <a:lstStyle/>
          <a:p>
            <a:r>
              <a:rPr lang="en-US"/>
              <a:t>PHY 712  Spring 2022 --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04/01/2022</a:t>
            </a:r>
            <a:endParaRPr lang="en-US" dirty="0"/>
          </a:p>
        </p:txBody>
      </p:sp>
      <p:sp>
        <p:nvSpPr>
          <p:cNvPr id="5" name="Footer Placeholder 4"/>
          <p:cNvSpPr>
            <a:spLocks noGrp="1"/>
          </p:cNvSpPr>
          <p:nvPr>
            <p:ph type="ftr" sz="quarter" idx="11"/>
          </p:nvPr>
        </p:nvSpPr>
        <p:spPr/>
        <p:txBody>
          <a:bodyPr/>
          <a:lstStyle/>
          <a:p>
            <a:r>
              <a:rPr lang="en-US"/>
              <a:t>PHY 712  Spring 2022 --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04/01/2022</a:t>
            </a:r>
            <a:endParaRPr lang="en-US" dirty="0"/>
          </a:p>
        </p:txBody>
      </p:sp>
      <p:sp>
        <p:nvSpPr>
          <p:cNvPr id="5" name="Footer Placeholder 4"/>
          <p:cNvSpPr>
            <a:spLocks noGrp="1"/>
          </p:cNvSpPr>
          <p:nvPr>
            <p:ph type="ftr" sz="quarter" idx="11"/>
          </p:nvPr>
        </p:nvSpPr>
        <p:spPr/>
        <p:txBody>
          <a:bodyPr/>
          <a:lstStyle/>
          <a:p>
            <a:r>
              <a:rPr lang="en-US"/>
              <a:t>PHY 712  Spring 2022 --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04/01/2022</a:t>
            </a:r>
            <a:endParaRPr lang="en-US" dirty="0"/>
          </a:p>
        </p:txBody>
      </p:sp>
      <p:sp>
        <p:nvSpPr>
          <p:cNvPr id="5" name="Footer Placeholder 4"/>
          <p:cNvSpPr>
            <a:spLocks noGrp="1"/>
          </p:cNvSpPr>
          <p:nvPr>
            <p:ph type="ftr" sz="quarter" idx="11"/>
          </p:nvPr>
        </p:nvSpPr>
        <p:spPr/>
        <p:txBody>
          <a:bodyPr/>
          <a:lstStyle/>
          <a:p>
            <a:r>
              <a:rPr lang="en-US"/>
              <a:t>PHY 712  Spring 2022 --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04/01/2022</a:t>
            </a:r>
            <a:endParaRPr lang="en-US" dirty="0"/>
          </a:p>
        </p:txBody>
      </p:sp>
      <p:sp>
        <p:nvSpPr>
          <p:cNvPr id="6" name="Footer Placeholder 5"/>
          <p:cNvSpPr>
            <a:spLocks noGrp="1"/>
          </p:cNvSpPr>
          <p:nvPr>
            <p:ph type="ftr" sz="quarter" idx="11"/>
          </p:nvPr>
        </p:nvSpPr>
        <p:spPr/>
        <p:txBody>
          <a:bodyPr/>
          <a:lstStyle/>
          <a:p>
            <a:r>
              <a:rPr lang="en-US"/>
              <a:t>PHY 712  Spring 2022 --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04/01/2022</a:t>
            </a:r>
            <a:endParaRPr lang="en-US" dirty="0"/>
          </a:p>
        </p:txBody>
      </p:sp>
      <p:sp>
        <p:nvSpPr>
          <p:cNvPr id="8" name="Footer Placeholder 7"/>
          <p:cNvSpPr>
            <a:spLocks noGrp="1"/>
          </p:cNvSpPr>
          <p:nvPr>
            <p:ph type="ftr" sz="quarter" idx="11"/>
          </p:nvPr>
        </p:nvSpPr>
        <p:spPr/>
        <p:txBody>
          <a:bodyPr/>
          <a:lstStyle/>
          <a:p>
            <a:r>
              <a:rPr lang="en-US"/>
              <a:t>PHY 712  Spring 2022 --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04/01/2022</a:t>
            </a:r>
            <a:endParaRPr lang="en-US" dirty="0"/>
          </a:p>
        </p:txBody>
      </p:sp>
      <p:sp>
        <p:nvSpPr>
          <p:cNvPr id="4" name="Footer Placeholder 3"/>
          <p:cNvSpPr>
            <a:spLocks noGrp="1"/>
          </p:cNvSpPr>
          <p:nvPr>
            <p:ph type="ftr" sz="quarter" idx="11"/>
          </p:nvPr>
        </p:nvSpPr>
        <p:spPr/>
        <p:txBody>
          <a:bodyPr/>
          <a:lstStyle/>
          <a:p>
            <a:r>
              <a:rPr lang="en-US"/>
              <a:t>PHY 712  Spring 2022 --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04/01/2022</a:t>
            </a:r>
            <a:endParaRPr lang="en-US" dirty="0"/>
          </a:p>
        </p:txBody>
      </p:sp>
      <p:sp>
        <p:nvSpPr>
          <p:cNvPr id="6" name="Footer Placeholder 5"/>
          <p:cNvSpPr>
            <a:spLocks noGrp="1"/>
          </p:cNvSpPr>
          <p:nvPr>
            <p:ph type="ftr" sz="quarter" idx="11"/>
          </p:nvPr>
        </p:nvSpPr>
        <p:spPr/>
        <p:txBody>
          <a:bodyPr/>
          <a:lstStyle/>
          <a:p>
            <a:r>
              <a:rPr lang="en-US"/>
              <a:t>PHY 712  Spring 2022 --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04/01/2022</a:t>
            </a:r>
            <a:endParaRPr lang="en-US" dirty="0"/>
          </a:p>
        </p:txBody>
      </p:sp>
      <p:sp>
        <p:nvSpPr>
          <p:cNvPr id="6" name="Footer Placeholder 5"/>
          <p:cNvSpPr>
            <a:spLocks noGrp="1"/>
          </p:cNvSpPr>
          <p:nvPr>
            <p:ph type="ftr" sz="quarter" idx="11"/>
          </p:nvPr>
        </p:nvSpPr>
        <p:spPr/>
        <p:txBody>
          <a:bodyPr/>
          <a:lstStyle/>
          <a:p>
            <a:r>
              <a:rPr lang="en-US"/>
              <a:t>PHY 712  Spring 2022 --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04/01/2022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6.wmf"/><Relationship Id="rId4" Type="http://schemas.openxmlformats.org/officeDocument/2006/relationships/oleObject" Target="../embeddings/oleObject13.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9.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1.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image" Target="../media/image30.wmf"/><Relationship Id="rId4" Type="http://schemas.openxmlformats.org/officeDocument/2006/relationships/oleObject" Target="../embeddings/oleObject28.bin"/><Relationship Id="rId9"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2.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image" Target="../media/image33.wmf"/><Relationship Id="rId4" Type="http://schemas.openxmlformats.org/officeDocument/2006/relationships/oleObject" Target="../embeddings/oleObject31.bin"/><Relationship Id="rId9" Type="http://schemas.openxmlformats.org/officeDocument/2006/relationships/image" Target="../media/image35.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3.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36.wmf"/><Relationship Id="rId4" Type="http://schemas.openxmlformats.org/officeDocument/2006/relationships/oleObject" Target="../embeddings/oleObject34.bin"/><Relationship Id="rId9"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0.wmf"/><Relationship Id="rId4" Type="http://schemas.openxmlformats.org/officeDocument/2006/relationships/oleObject" Target="../embeddings/oleObject38.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0.bin"/><Relationship Id="rId5" Type="http://schemas.openxmlformats.org/officeDocument/2006/relationships/image" Target="../media/image41.wmf"/><Relationship Id="rId4" Type="http://schemas.openxmlformats.org/officeDocument/2006/relationships/oleObject" Target="../embeddings/oleObject3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2.bin"/><Relationship Id="rId5" Type="http://schemas.openxmlformats.org/officeDocument/2006/relationships/image" Target="../media/image43.emf"/><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11-11:50 AM  MWF  Online</a:t>
            </a:r>
          </a:p>
          <a:p>
            <a:pPr algn="ctr"/>
            <a:endParaRPr lang="en-US" sz="3200" b="1" dirty="0"/>
          </a:p>
          <a:p>
            <a:pPr algn="ctr"/>
            <a:r>
              <a:rPr lang="en-US" sz="3200" b="1" dirty="0"/>
              <a:t>Discussion for Lecture 24:</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spid="_x0000_s147776" name="数式" r:id="rId4" imgW="5130720" imgH="2095200" progId="Equation.3">
                  <p:embed/>
                </p:oleObj>
              </mc:Choice>
              <mc:Fallback>
                <p:oleObj name="数式" r:id="rId4" imgW="5130720" imgH="2095200" progId="Equation.3">
                  <p:embed/>
                  <p:pic>
                    <p:nvPicPr>
                      <p:cNvPr id="0" name="Object 5"/>
                      <p:cNvPicPr>
                        <a:picLocks noChangeAspect="1" noChangeArrowheads="1"/>
                      </p:cNvPicPr>
                      <p:nvPr/>
                    </p:nvPicPr>
                    <p:blipFill>
                      <a:blip r:embed="rId5"/>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spid="_x0000_s147777" name="数式" r:id="rId6" imgW="3352680" imgH="457200" progId="Equation.3">
                  <p:embed/>
                </p:oleObj>
              </mc:Choice>
              <mc:Fallback>
                <p:oleObj name="数式" r:id="rId6" imgW="3352680" imgH="457200" progId="Equation.3">
                  <p:embed/>
                  <p:pic>
                    <p:nvPicPr>
                      <p:cNvPr id="0" name="Object 5"/>
                      <p:cNvPicPr>
                        <a:picLocks noChangeAspect="1" noChangeArrowheads="1"/>
                      </p:cNvPicPr>
                      <p:nvPr/>
                    </p:nvPicPr>
                    <p:blipFill>
                      <a:blip r:embed="rId7"/>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spid="_x0000_s148959" name="数式" r:id="rId4" imgW="3352680" imgH="457200" progId="Equation.3">
                  <p:embed/>
                </p:oleObj>
              </mc:Choice>
              <mc:Fallback>
                <p:oleObj name="数式" r:id="rId4" imgW="3352680" imgH="457200" progId="Equation.3">
                  <p:embed/>
                  <p:pic>
                    <p:nvPicPr>
                      <p:cNvPr id="0" name=""/>
                      <p:cNvPicPr>
                        <a:picLocks noChangeAspect="1" noChangeArrowheads="1"/>
                      </p:cNvPicPr>
                      <p:nvPr/>
                    </p:nvPicPr>
                    <p:blipFill>
                      <a:blip r:embed="rId5"/>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spid="_x0000_s148960" name="数式" r:id="rId6" imgW="3314520" imgH="965160" progId="Equation.3">
                  <p:embed/>
                </p:oleObj>
              </mc:Choice>
              <mc:Fallback>
                <p:oleObj name="数式" r:id="rId6" imgW="3314520" imgH="965160" progId="Equation.3">
                  <p:embed/>
                  <p:pic>
                    <p:nvPicPr>
                      <p:cNvPr id="0" name="Object 6"/>
                      <p:cNvPicPr>
                        <a:picLocks noChangeAspect="1" noChangeArrowheads="1"/>
                      </p:cNvPicPr>
                      <p:nvPr/>
                    </p:nvPicPr>
                    <p:blipFill>
                      <a:blip r:embed="rId7"/>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spid="_x0000_s148961" name="数式" r:id="rId8" imgW="2273040" imgH="1346040" progId="Equation.3">
                  <p:embed/>
                </p:oleObj>
              </mc:Choice>
              <mc:Fallback>
                <p:oleObj name="数式" r:id="rId8" imgW="2273040" imgH="1346040" progId="Equation.3">
                  <p:embed/>
                  <p:pic>
                    <p:nvPicPr>
                      <p:cNvPr id="0" name="Object 32"/>
                      <p:cNvPicPr>
                        <a:picLocks noChangeAspect="1" noChangeArrowheads="1"/>
                      </p:cNvPicPr>
                      <p:nvPr/>
                    </p:nvPicPr>
                    <p:blipFill>
                      <a:blip r:embed="rId9"/>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172863037"/>
              </p:ext>
            </p:extLst>
          </p:nvPr>
        </p:nvGraphicFramePr>
        <p:xfrm>
          <a:off x="1066800" y="1220638"/>
          <a:ext cx="7265987" cy="1611313"/>
        </p:xfrm>
        <a:graphic>
          <a:graphicData uri="http://schemas.openxmlformats.org/presentationml/2006/ole">
            <mc:AlternateContent xmlns:mc="http://schemas.openxmlformats.org/markup-compatibility/2006">
              <mc:Choice xmlns:v="urn:schemas-microsoft-com:vml" Requires="v">
                <p:oleObj spid="_x0000_s149817" name="Equation" r:id="rId4" imgW="2984400" imgH="660240" progId="Equation.DSMT4">
                  <p:embed/>
                </p:oleObj>
              </mc:Choice>
              <mc:Fallback>
                <p:oleObj name="Equation" r:id="rId4" imgW="2984400" imgH="660240" progId="Equation.DSMT4">
                  <p:embed/>
                  <p:pic>
                    <p:nvPicPr>
                      <p:cNvPr id="0" name="Object 33"/>
                      <p:cNvPicPr>
                        <a:picLocks noChangeAspect="1" noChangeArrowheads="1"/>
                      </p:cNvPicPr>
                      <p:nvPr/>
                    </p:nvPicPr>
                    <p:blipFill>
                      <a:blip r:embed="rId5"/>
                      <a:srcRect/>
                      <a:stretch>
                        <a:fillRect/>
                      </a:stretch>
                    </p:blipFill>
                    <p:spPr bwMode="auto">
                      <a:xfrm>
                        <a:off x="1066800" y="1220638"/>
                        <a:ext cx="7265987" cy="1611313"/>
                      </a:xfrm>
                      <a:prstGeom prst="rect">
                        <a:avLst/>
                      </a:prstGeom>
                      <a:noFill/>
                      <a:ln>
                        <a:noFill/>
                      </a:ln>
                    </p:spPr>
                  </p:pic>
                </p:oleObj>
              </mc:Fallback>
            </mc:AlternateContent>
          </a:graphicData>
        </a:graphic>
      </p:graphicFrame>
      <p:sp>
        <p:nvSpPr>
          <p:cNvPr id="7" name="TextBox 6"/>
          <p:cNvSpPr txBox="1"/>
          <p:nvPr/>
        </p:nvSpPr>
        <p:spPr>
          <a:xfrm>
            <a:off x="580231" y="4548335"/>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067975429"/>
              </p:ext>
            </p:extLst>
          </p:nvPr>
        </p:nvGraphicFramePr>
        <p:xfrm>
          <a:off x="2209800" y="4904021"/>
          <a:ext cx="3946525" cy="1330325"/>
        </p:xfrm>
        <a:graphic>
          <a:graphicData uri="http://schemas.openxmlformats.org/presentationml/2006/ole">
            <mc:AlternateContent xmlns:mc="http://schemas.openxmlformats.org/markup-compatibility/2006">
              <mc:Choice xmlns:v="urn:schemas-microsoft-com:vml" Requires="v">
                <p:oleObj spid="_x0000_s149818" name="数式" r:id="rId6" imgW="1434960" imgH="482400" progId="Equation.3">
                  <p:embed/>
                </p:oleObj>
              </mc:Choice>
              <mc:Fallback>
                <p:oleObj name="数式" r:id="rId6" imgW="1434960" imgH="482400" progId="Equation.3">
                  <p:embed/>
                  <p:pic>
                    <p:nvPicPr>
                      <p:cNvPr id="0" name=""/>
                      <p:cNvPicPr>
                        <a:picLocks noChangeAspect="1" noChangeArrowheads="1"/>
                      </p:cNvPicPr>
                      <p:nvPr/>
                    </p:nvPicPr>
                    <p:blipFill>
                      <a:blip r:embed="rId7"/>
                      <a:srcRect/>
                      <a:stretch>
                        <a:fillRect/>
                      </a:stretch>
                    </p:blipFill>
                    <p:spPr bwMode="auto">
                      <a:xfrm>
                        <a:off x="2209800" y="4904021"/>
                        <a:ext cx="3946525" cy="1330325"/>
                      </a:xfrm>
                      <a:prstGeom prst="rect">
                        <a:avLst/>
                      </a:prstGeom>
                      <a:noFill/>
                      <a:ln>
                        <a:noFill/>
                      </a:ln>
                    </p:spPr>
                  </p:pic>
                </p:oleObj>
              </mc:Fallback>
            </mc:AlternateContent>
          </a:graphicData>
        </a:graphic>
      </p:graphicFrame>
      <p:sp>
        <p:nvSpPr>
          <p:cNvPr id="9" name="TextBox 8"/>
          <p:cNvSpPr txBox="1"/>
          <p:nvPr/>
        </p:nvSpPr>
        <p:spPr>
          <a:xfrm>
            <a:off x="1232693" y="3043460"/>
            <a:ext cx="7454107" cy="461665"/>
          </a:xfrm>
          <a:prstGeom prst="rect">
            <a:avLst/>
          </a:prstGeom>
          <a:noFill/>
        </p:spPr>
        <p:txBody>
          <a:bodyPr wrap="square" rtlCol="0">
            <a:spAutoFit/>
          </a:bodyPr>
          <a:lstStyle/>
          <a:p>
            <a:r>
              <a:rPr lang="en-US" sz="2400" dirty="0">
                <a:latin typeface="+mj-lt"/>
              </a:rPr>
              <a:t>(details concerning velocities in the  following slides.)</a:t>
            </a:r>
          </a:p>
        </p:txBody>
      </p:sp>
    </p:spTree>
    <p:extLst>
      <p:ext uri="{BB962C8B-B14F-4D97-AF65-F5344CB8AC3E}">
        <p14:creationId xmlns:p14="http://schemas.microsoft.com/office/powerpoint/2010/main" val="63553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spid="_x0000_s150839" name="数式" r:id="rId4" imgW="2590800" imgH="1079500" progId="Equation.3">
                  <p:embed/>
                </p:oleObj>
              </mc:Choice>
              <mc:Fallback>
                <p:oleObj name="数式" r:id="rId4" imgW="2590800" imgH="1079500" progId="Equation.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spid="_x0000_s150840" name="数式" r:id="rId6" imgW="2590560" imgH="1091880" progId="Equation.3">
                  <p:embed/>
                </p:oleObj>
              </mc:Choice>
              <mc:Fallback>
                <p:oleObj name="数式" r:id="rId6" imgW="2590560" imgH="1091880" progId="Equation.3">
                  <p:embed/>
                  <p:pic>
                    <p:nvPicPr>
                      <p:cNvPr id="0" name=""/>
                      <p:cNvPicPr>
                        <a:picLocks noChangeAspect="1" noChangeArrowheads="1"/>
                      </p:cNvPicPr>
                      <p:nvPr/>
                    </p:nvPicPr>
                    <p:blipFill>
                      <a:blip r:embed="rId7"/>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spid="_x0000_s152031" name="数式" r:id="rId4" imgW="2590560" imgH="1091880" progId="Equation.3">
                  <p:embed/>
                </p:oleObj>
              </mc:Choice>
              <mc:Fallback>
                <p:oleObj name="数式" r:id="rId4" imgW="2590560" imgH="1091880" progId="Equation.3">
                  <p:embed/>
                  <p:pic>
                    <p:nvPicPr>
                      <p:cNvPr id="0" name=""/>
                      <p:cNvPicPr>
                        <a:picLocks noChangeAspect="1" noChangeArrowheads="1"/>
                      </p:cNvPicPr>
                      <p:nvPr/>
                    </p:nvPicPr>
                    <p:blipFill>
                      <a:blip r:embed="rId5"/>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spid="_x0000_s152032" name="数式" r:id="rId6" imgW="2654280" imgH="812520" progId="Equation.3">
                  <p:embed/>
                </p:oleObj>
              </mc:Choice>
              <mc:Fallback>
                <p:oleObj name="数式" r:id="rId6" imgW="2654280" imgH="812520" progId="Equation.3">
                  <p:embed/>
                  <p:pic>
                    <p:nvPicPr>
                      <p:cNvPr id="0" name="Object 7"/>
                      <p:cNvPicPr>
                        <a:picLocks noChangeAspect="1" noChangeArrowheads="1"/>
                      </p:cNvPicPr>
                      <p:nvPr/>
                    </p:nvPicPr>
                    <p:blipFill>
                      <a:blip r:embed="rId7"/>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spid="_x0000_s152033" name="数式" r:id="rId8" imgW="2489040" imgH="888840" progId="Equation.3">
                  <p:embed/>
                </p:oleObj>
              </mc:Choice>
              <mc:Fallback>
                <p:oleObj name="数式" r:id="rId8" imgW="2489040" imgH="888840" progId="Equation.3">
                  <p:embed/>
                  <p:pic>
                    <p:nvPicPr>
                      <p:cNvPr id="0" name="Object 7"/>
                      <p:cNvPicPr>
                        <a:picLocks noChangeAspect="1" noChangeArrowheads="1"/>
                      </p:cNvPicPr>
                      <p:nvPr/>
                    </p:nvPicPr>
                    <p:blipFill>
                      <a:blip r:embed="rId9"/>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819212062"/>
              </p:ext>
            </p:extLst>
          </p:nvPr>
        </p:nvGraphicFramePr>
        <p:xfrm>
          <a:off x="173038" y="1066800"/>
          <a:ext cx="6434137" cy="3951288"/>
        </p:xfrm>
        <a:graphic>
          <a:graphicData uri="http://schemas.openxmlformats.org/presentationml/2006/ole">
            <mc:AlternateContent xmlns:mc="http://schemas.openxmlformats.org/markup-compatibility/2006">
              <mc:Choice xmlns:v="urn:schemas-microsoft-com:vml" Requires="v">
                <p:oleObj spid="_x0000_s181336" name="Equation" r:id="rId4" imgW="2336760" imgH="1434960" progId="Equation.DSMT4">
                  <p:embed/>
                </p:oleObj>
              </mc:Choice>
              <mc:Fallback>
                <p:oleObj name="Equation" r:id="rId4" imgW="2336760" imgH="1434960" progId="Equation.DSMT4">
                  <p:embed/>
                  <p:pic>
                    <p:nvPicPr>
                      <p:cNvPr id="10" name="Object 9"/>
                      <p:cNvPicPr>
                        <a:picLocks noChangeAspect="1" noChangeArrowheads="1"/>
                      </p:cNvPicPr>
                      <p:nvPr/>
                    </p:nvPicPr>
                    <p:blipFill>
                      <a:blip r:embed="rId5"/>
                      <a:srcRect/>
                      <a:stretch>
                        <a:fillRect/>
                      </a:stretch>
                    </p:blipFill>
                    <p:spPr bwMode="auto">
                      <a:xfrm>
                        <a:off x="173038" y="1066800"/>
                        <a:ext cx="6434137" cy="39512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spTree>
    <p:extLst>
      <p:ext uri="{BB962C8B-B14F-4D97-AF65-F5344CB8AC3E}">
        <p14:creationId xmlns:p14="http://schemas.microsoft.com/office/powerpoint/2010/main" val="23220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spid="_x0000_s178286" name="Equation" r:id="rId4" imgW="3886200" imgH="3098520" progId="Equation.DSMT4">
                  <p:embed/>
                </p:oleObj>
              </mc:Choice>
              <mc:Fallback>
                <p:oleObj name="Equation" r:id="rId4" imgW="3886200" imgH="3098520" progId="Equation.DSMT4">
                  <p:embed/>
                  <p:pic>
                    <p:nvPicPr>
                      <p:cNvPr id="0" name=""/>
                      <p:cNvPicPr>
                        <a:picLocks noChangeAspect="1" noChangeArrowheads="1"/>
                      </p:cNvPicPr>
                      <p:nvPr/>
                    </p:nvPicPr>
                    <p:blipFill>
                      <a:blip r:embed="rId5"/>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04/01/2022</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2022 -- Lecture 24</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09600" y="150167"/>
            <a:ext cx="7239000" cy="461665"/>
          </a:xfrm>
          <a:prstGeom prst="rect">
            <a:avLst/>
          </a:prstGeom>
          <a:noFill/>
        </p:spPr>
        <p:txBody>
          <a:bodyPr wrap="square" rtlCol="0">
            <a:spAutoFit/>
          </a:bodyPr>
          <a:lstStyle/>
          <a:p>
            <a:r>
              <a:rPr lang="en-US" sz="2400" dirty="0">
                <a:latin typeface="+mj-lt"/>
              </a:rPr>
              <a:t>Velocity transformations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40150850"/>
              </p:ext>
            </p:extLst>
          </p:nvPr>
        </p:nvGraphicFramePr>
        <p:xfrm>
          <a:off x="304800" y="577731"/>
          <a:ext cx="8744320" cy="3299171"/>
        </p:xfrm>
        <a:graphic>
          <a:graphicData uri="http://schemas.openxmlformats.org/presentationml/2006/ole">
            <mc:AlternateContent xmlns:mc="http://schemas.openxmlformats.org/markup-compatibility/2006">
              <mc:Choice xmlns:v="urn:schemas-microsoft-com:vml" Requires="v">
                <p:oleObj spid="_x0000_s169198" name="Equation" r:id="rId4" imgW="7137360" imgH="2692080" progId="Equation.DSMT4">
                  <p:embed/>
                </p:oleObj>
              </mc:Choice>
              <mc:Fallback>
                <p:oleObj name="Equation" r:id="rId4" imgW="7137360" imgH="2692080" progId="Equation.DSMT4">
                  <p:embed/>
                  <p:pic>
                    <p:nvPicPr>
                      <p:cNvPr id="0" name=""/>
                      <p:cNvPicPr>
                        <a:picLocks noChangeAspect="1" noChangeArrowheads="1"/>
                      </p:cNvPicPr>
                      <p:nvPr/>
                    </p:nvPicPr>
                    <p:blipFill>
                      <a:blip r:embed="rId5"/>
                      <a:srcRect/>
                      <a:stretch>
                        <a:fillRect/>
                      </a:stretch>
                    </p:blipFill>
                    <p:spPr bwMode="auto">
                      <a:xfrm>
                        <a:off x="304800" y="577731"/>
                        <a:ext cx="8744320" cy="329917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spid="_x0000_s169199" name="Equation" r:id="rId6" imgW="2006280" imgH="1358640" progId="Equation.DSMT4">
                  <p:embed/>
                </p:oleObj>
              </mc:Choice>
              <mc:Fallback>
                <p:oleObj name="Equation" r:id="rId6" imgW="2006280" imgH="1358640" progId="Equation.DSMT4">
                  <p:embed/>
                  <p:pic>
                    <p:nvPicPr>
                      <p:cNvPr id="0" name=""/>
                      <p:cNvPicPr>
                        <a:picLocks noChangeAspect="1" noChangeArrowheads="1"/>
                      </p:cNvPicPr>
                      <p:nvPr/>
                    </p:nvPicPr>
                    <p:blipFill>
                      <a:blip r:embed="rId7"/>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C29369-2DEB-4C95-8DAF-29DCF911A7A3}"/>
              </a:ext>
            </a:extLst>
          </p:cNvPr>
          <p:cNvPicPr>
            <a:picLocks noChangeAspect="1"/>
          </p:cNvPicPr>
          <p:nvPr/>
        </p:nvPicPr>
        <p:blipFill>
          <a:blip r:embed="rId3"/>
          <a:stretch>
            <a:fillRect/>
          </a:stretch>
        </p:blipFill>
        <p:spPr>
          <a:xfrm>
            <a:off x="12700" y="289712"/>
            <a:ext cx="9144000" cy="2301088"/>
          </a:xfrm>
          <a:prstGeom prst="rect">
            <a:avLst/>
          </a:prstGeom>
        </p:spPr>
      </p:pic>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1828800"/>
            <a:ext cx="8915400" cy="381000"/>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C29182B-4AA6-49F8-86E2-B800B9EC0FBD}"/>
              </a:ext>
            </a:extLst>
          </p:cNvPr>
          <p:cNvPicPr>
            <a:picLocks noChangeAspect="1"/>
          </p:cNvPicPr>
          <p:nvPr/>
        </p:nvPicPr>
        <p:blipFill>
          <a:blip r:embed="rId4"/>
          <a:stretch>
            <a:fillRect/>
          </a:stretch>
        </p:blipFill>
        <p:spPr>
          <a:xfrm>
            <a:off x="0" y="3273381"/>
            <a:ext cx="9144000" cy="2400388"/>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625053582"/>
              </p:ext>
            </p:extLst>
          </p:nvPr>
        </p:nvGraphicFramePr>
        <p:xfrm>
          <a:off x="517525" y="1117600"/>
          <a:ext cx="8199438" cy="4622800"/>
        </p:xfrm>
        <a:graphic>
          <a:graphicData uri="http://schemas.openxmlformats.org/presentationml/2006/ole">
            <mc:AlternateContent xmlns:mc="http://schemas.openxmlformats.org/markup-compatibility/2006">
              <mc:Choice xmlns:v="urn:schemas-microsoft-com:vml" Requires="v">
                <p:oleObj spid="_x0000_s179305" name="Equation" r:id="rId4" imgW="6692760" imgH="3771720" progId="Equation.DSMT4">
                  <p:embed/>
                </p:oleObj>
              </mc:Choice>
              <mc:Fallback>
                <p:oleObj name="Equation" r:id="rId4" imgW="6692760" imgH="3771720" progId="Equation.DSMT4">
                  <p:embed/>
                  <p:pic>
                    <p:nvPicPr>
                      <p:cNvPr id="0" name=""/>
                      <p:cNvPicPr>
                        <a:picLocks noChangeAspect="1" noChangeArrowheads="1"/>
                      </p:cNvPicPr>
                      <p:nvPr/>
                    </p:nvPicPr>
                    <p:blipFill>
                      <a:blip r:embed="rId5"/>
                      <a:srcRect/>
                      <a:stretch>
                        <a:fillRect/>
                      </a:stretch>
                    </p:blipFill>
                    <p:spPr bwMode="auto">
                      <a:xfrm>
                        <a:off x="517525" y="1117600"/>
                        <a:ext cx="8199438" cy="4622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spid="_x0000_s170334" name="数式" r:id="rId4" imgW="507960" imgH="939600" progId="Equation.3">
                  <p:embed/>
                </p:oleObj>
              </mc:Choice>
              <mc:Fallback>
                <p:oleObj name="数式" r:id="rId4" imgW="507960" imgH="939600" progId="Equation.3">
                  <p:embed/>
                  <p:pic>
                    <p:nvPicPr>
                      <p:cNvPr id="0" name=""/>
                      <p:cNvPicPr>
                        <a:picLocks noChangeAspect="1" noChangeArrowheads="1"/>
                      </p:cNvPicPr>
                      <p:nvPr/>
                    </p:nvPicPr>
                    <p:blipFill>
                      <a:blip r:embed="rId5"/>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94187321"/>
              </p:ext>
            </p:extLst>
          </p:nvPr>
        </p:nvGraphicFramePr>
        <p:xfrm>
          <a:off x="2666207" y="2485556"/>
          <a:ext cx="3789362" cy="1868487"/>
        </p:xfrm>
        <a:graphic>
          <a:graphicData uri="http://schemas.openxmlformats.org/presentationml/2006/ole">
            <mc:AlternateContent xmlns:mc="http://schemas.openxmlformats.org/markup-compatibility/2006">
              <mc:Choice xmlns:v="urn:schemas-microsoft-com:vml" Requires="v">
                <p:oleObj spid="_x0000_s170335" name="数式" r:id="rId6" imgW="1904760" imgH="939600" progId="Equation.3">
                  <p:embed/>
                </p:oleObj>
              </mc:Choice>
              <mc:Fallback>
                <p:oleObj name="数式" r:id="rId6" imgW="1904760" imgH="939600" progId="Equation.3">
                  <p:embed/>
                  <p:pic>
                    <p:nvPicPr>
                      <p:cNvPr id="0" name=""/>
                      <p:cNvPicPr>
                        <a:picLocks noChangeAspect="1" noChangeArrowheads="1"/>
                      </p:cNvPicPr>
                      <p:nvPr/>
                    </p:nvPicPr>
                    <p:blipFill>
                      <a:blip r:embed="rId7"/>
                      <a:srcRect/>
                      <a:stretch>
                        <a:fillRect/>
                      </a:stretch>
                    </p:blipFill>
                    <p:spPr bwMode="auto">
                      <a:xfrm>
                        <a:off x="2666207" y="2485556"/>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04800" y="1672961"/>
            <a:ext cx="7391400" cy="830997"/>
          </a:xfrm>
          <a:prstGeom prst="rect">
            <a:avLst/>
          </a:prstGeom>
          <a:noFill/>
        </p:spPr>
        <p:txBody>
          <a:bodyPr wrap="square" rtlCol="0">
            <a:spAutoFit/>
          </a:bodyPr>
          <a:lstStyle/>
          <a:p>
            <a:r>
              <a:rPr lang="en-US" sz="2400" dirty="0">
                <a:latin typeface="+mj-lt"/>
              </a:rPr>
              <a:t>Introduce the factor </a:t>
            </a:r>
            <a:r>
              <a:rPr lang="en-US" sz="2400" i="1" dirty="0">
                <a:latin typeface="+mj-lt"/>
              </a:rPr>
              <a:t>mc</a:t>
            </a:r>
            <a:r>
              <a:rPr lang="en-US" sz="2400" dirty="0">
                <a:latin typeface="+mj-lt"/>
              </a:rPr>
              <a:t> where </a:t>
            </a:r>
            <a:r>
              <a:rPr lang="en-US" sz="2400" i="1" dirty="0">
                <a:latin typeface="+mj-lt"/>
              </a:rPr>
              <a:t>m</a:t>
            </a:r>
            <a:r>
              <a:rPr lang="en-US" sz="2400" dirty="0">
                <a:latin typeface="+mj-lt"/>
              </a:rPr>
              <a:t> is the “rest” mass</a:t>
            </a:r>
            <a:r>
              <a:rPr lang="en-US" sz="2400" i="1" dirty="0">
                <a:latin typeface="+mj-lt"/>
              </a:rPr>
              <a:t> </a:t>
            </a:r>
            <a:r>
              <a:rPr lang="en-US" sz="2400" dirty="0">
                <a:latin typeface="+mj-lt"/>
              </a:rPr>
              <a:t>of the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17500" y="4298300"/>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spid="_x0000_s170336" name="数式" r:id="rId8" imgW="5041800" imgH="939600" progId="Equation.3">
                  <p:embed/>
                </p:oleObj>
              </mc:Choice>
              <mc:Fallback>
                <p:oleObj name="数式" r:id="rId8" imgW="5041800" imgH="939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spid="_x0000_s171355" name="数式" r:id="rId4" imgW="4889160" imgH="558720" progId="Equation.3">
                  <p:embed/>
                </p:oleObj>
              </mc:Choice>
              <mc:Fallback>
                <p:oleObj name="数式" r:id="rId4" imgW="4889160" imgH="558720" progId="Equation.3">
                  <p:embed/>
                  <p:pic>
                    <p:nvPicPr>
                      <p:cNvPr id="0" name=""/>
                      <p:cNvPicPr>
                        <a:picLocks noChangeAspect="1" noChangeArrowheads="1"/>
                      </p:cNvPicPr>
                      <p:nvPr/>
                    </p:nvPicPr>
                    <p:blipFill>
                      <a:blip r:embed="rId5"/>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spid="_x0000_s171356" name="数式" r:id="rId6" imgW="1155600" imgH="939600" progId="Equation.3">
                  <p:embed/>
                </p:oleObj>
              </mc:Choice>
              <mc:Fallback>
                <p:oleObj name="数式" r:id="rId6" imgW="1155600" imgH="939600" progId="Equation.3">
                  <p:embed/>
                  <p:pic>
                    <p:nvPicPr>
                      <p:cNvPr id="0" name=""/>
                      <p:cNvPicPr>
                        <a:picLocks noChangeAspect="1" noChangeArrowheads="1"/>
                      </p:cNvPicPr>
                      <p:nvPr/>
                    </p:nvPicPr>
                    <p:blipFill>
                      <a:blip r:embed="rId7"/>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spid="_x0000_s171357" name="Equation" r:id="rId8" imgW="6045120" imgH="2298600" progId="Equation.DSMT4">
                  <p:embed/>
                </p:oleObj>
              </mc:Choice>
              <mc:Fallback>
                <p:oleObj name="Equation" r:id="rId8" imgW="6045120" imgH="2298600" progId="Equation.DSMT4">
                  <p:embed/>
                  <p:pic>
                    <p:nvPicPr>
                      <p:cNvPr id="0" name=""/>
                      <p:cNvPicPr>
                        <a:picLocks noChangeAspect="1" noChangeArrowheads="1"/>
                      </p:cNvPicPr>
                      <p:nvPr/>
                    </p:nvPicPr>
                    <p:blipFill>
                      <a:blip r:embed="rId9"/>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spid="_x0000_s172376" name="数式" r:id="rId4" imgW="1155600" imgH="939600" progId="Equation.3">
                  <p:embed/>
                </p:oleObj>
              </mc:Choice>
              <mc:Fallback>
                <p:oleObj name="数式" r:id="rId4" imgW="1155600" imgH="939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spid="_x0000_s172377" name="数式" r:id="rId6" imgW="3060360" imgH="583920" progId="Equation.3">
                  <p:embed/>
                </p:oleObj>
              </mc:Choice>
              <mc:Fallback>
                <p:oleObj name="数式" r:id="rId6" imgW="3060360" imgH="583920" progId="Equation.3">
                  <p:embed/>
                  <p:pic>
                    <p:nvPicPr>
                      <p:cNvPr id="0" name=""/>
                      <p:cNvPicPr>
                        <a:picLocks noChangeAspect="1" noChangeArrowheads="1"/>
                      </p:cNvPicPr>
                      <p:nvPr/>
                    </p:nvPicPr>
                    <p:blipFill>
                      <a:blip r:embed="rId7"/>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spid="_x0000_s172378" name="数式" r:id="rId8" imgW="3822480" imgH="1371600" progId="Equation.3">
                  <p:embed/>
                </p:oleObj>
              </mc:Choice>
              <mc:Fallback>
                <p:oleObj name="数式" r:id="rId8" imgW="3822480" imgH="1371600" progId="Equation.3">
                  <p:embed/>
                  <p:pic>
                    <p:nvPicPr>
                      <p:cNvPr id="0" name=""/>
                      <p:cNvPicPr>
                        <a:picLocks noChangeAspect="1" noChangeArrowheads="1"/>
                      </p:cNvPicPr>
                      <p:nvPr/>
                    </p:nvPicPr>
                    <p:blipFill>
                      <a:blip r:embed="rId9"/>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spid="_x0000_s175217"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76240" name="数式" r:id="rId4" imgW="2743200" imgH="2819160" progId="Equation.3">
                  <p:embed/>
                </p:oleObj>
              </mc:Choice>
              <mc:Fallback>
                <p:oleObj name="数式" r:id="rId4" imgW="2743200" imgH="2819160" progId="Equation.3">
                  <p:embed/>
                  <p:pic>
                    <p:nvPicPr>
                      <p:cNvPr id="0" name=""/>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77376" name="数式" r:id="rId4" imgW="1663560" imgH="914400" progId="Equation.3">
                  <p:embed/>
                </p:oleObj>
              </mc:Choice>
              <mc:Fallback>
                <p:oleObj name="数式" r:id="rId4" imgW="1663560" imgH="914400" progId="Equation.3">
                  <p:embed/>
                  <p:pic>
                    <p:nvPicPr>
                      <p:cNvPr id="0" name=""/>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77377" name="数式" r:id="rId6" imgW="3136680" imgH="774360" progId="Equation.3">
                  <p:embed/>
                </p:oleObj>
              </mc:Choice>
              <mc:Fallback>
                <p:oleObj name="数式" r:id="rId6" imgW="3136680" imgH="774360" progId="Equation.3">
                  <p:embed/>
                  <p:pic>
                    <p:nvPicPr>
                      <p:cNvPr id="0" name=""/>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04/01/2022</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2022 -- Lecture 24</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spid="_x0000_s190502" name="Equation" r:id="rId4" imgW="6225384" imgH="1531703" progId="Equation.DSMT4">
                  <p:embed/>
                </p:oleObj>
              </mc:Choice>
              <mc:Fallback>
                <p:oleObj name="Equation" r:id="rId4"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5"/>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spid="_x0000_s190503" name="Equation" r:id="rId6" imgW="3809880" imgH="1600200" progId="Equation.DSMT4">
                  <p:embed/>
                </p:oleObj>
              </mc:Choice>
              <mc:Fallback>
                <p:oleObj name="Equation" r:id="rId6"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7"/>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E8D563-CA34-4FEC-8EBC-4F6A25DC4D71}"/>
              </a:ext>
            </a:extLst>
          </p:cNvPr>
          <p:cNvSpPr/>
          <p:nvPr/>
        </p:nvSpPr>
        <p:spPr>
          <a:xfrm>
            <a:off x="2895600" y="4419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8C2B5B0-D7E9-4489-BC32-6EE1B3E633B7}"/>
              </a:ext>
            </a:extLst>
          </p:cNvPr>
          <p:cNvSpPr/>
          <p:nvPr/>
        </p:nvSpPr>
        <p:spPr>
          <a:xfrm>
            <a:off x="6036468" y="4382947"/>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30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spid="_x0000_s180497" name="Equation" r:id="rId4" imgW="1295280" imgH="1485720" progId="Equation.DSMT4">
                  <p:embed/>
                </p:oleObj>
              </mc:Choice>
              <mc:Fallback>
                <p:oleObj name="Equation" r:id="rId4" imgW="1295280" imgH="1485720" progId="Equation.DSMT4">
                  <p:embed/>
                  <p:pic>
                    <p:nvPicPr>
                      <p:cNvPr id="0" name=""/>
                      <p:cNvPicPr/>
                      <p:nvPr/>
                    </p:nvPicPr>
                    <p:blipFill>
                      <a:blip r:embed="rId5"/>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spid="_x0000_s180498" name="Equation" r:id="rId6" imgW="1307880" imgH="1498320" progId="Equation.DSMT4">
                  <p:embed/>
                </p:oleObj>
              </mc:Choice>
              <mc:Fallback>
                <p:oleObj name="Equation" r:id="rId6" imgW="1307880" imgH="1498320" progId="Equation.DSMT4">
                  <p:embed/>
                  <p:pic>
                    <p:nvPicPr>
                      <p:cNvPr id="7" name="Object 6"/>
                      <p:cNvPicPr/>
                      <p:nvPr/>
                    </p:nvPicPr>
                    <p:blipFill>
                      <a:blip r:embed="rId7"/>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spid="_x0000_s180499" name="Equation" r:id="rId8" imgW="2539800" imgH="457200" progId="Equation.DSMT4">
                  <p:embed/>
                </p:oleObj>
              </mc:Choice>
              <mc:Fallback>
                <p:oleObj name="Equation" r:id="rId8" imgW="2539800" imgH="457200" progId="Equation.DSMT4">
                  <p:embed/>
                  <p:pic>
                    <p:nvPicPr>
                      <p:cNvPr id="0" name=""/>
                      <p:cNvPicPr/>
                      <p:nvPr/>
                    </p:nvPicPr>
                    <p:blipFill>
                      <a:blip r:embed="rId9"/>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457200"/>
            <a:ext cx="8077200" cy="2308324"/>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frames of reference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spid="_x0000_s144730" name="数式" r:id="rId4" imgW="1346040" imgH="1091880" progId="Equation.3">
                  <p:embed/>
                </p:oleObj>
              </mc:Choice>
              <mc:Fallback>
                <p:oleObj name="数式" r:id="rId4" imgW="1346040" imgH="1091880" progId="Equation.3">
                  <p:embed/>
                  <p:pic>
                    <p:nvPicPr>
                      <p:cNvPr id="0" name=""/>
                      <p:cNvPicPr/>
                      <p:nvPr/>
                    </p:nvPicPr>
                    <p:blipFill>
                      <a:blip r:embed="rId5"/>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731"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spid="_x0000_s145689" name="Equation" r:id="rId4" imgW="3530520" imgH="2565360" progId="Equation.DSMT4">
                  <p:embed/>
                </p:oleObj>
              </mc:Choice>
              <mc:Fallback>
                <p:oleObj name="Equation" r:id="rId4" imgW="3530520" imgH="2565360" progId="Equation.DSMT4">
                  <p:embed/>
                  <p:pic>
                    <p:nvPicPr>
                      <p:cNvPr id="0" name="Object 27"/>
                      <p:cNvPicPr>
                        <a:picLocks noChangeAspect="1" noChangeArrowheads="1"/>
                      </p:cNvPicPr>
                      <p:nvPr/>
                    </p:nvPicPr>
                    <p:blipFill>
                      <a:blip r:embed="rId5"/>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spid="_x0000_s145690"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04/01/2022</a:t>
            </a:r>
            <a:endParaRPr lang="en-US" dirty="0"/>
          </a:p>
        </p:txBody>
      </p:sp>
      <p:sp>
        <p:nvSpPr>
          <p:cNvPr id="3" name="Footer Placeholder 2"/>
          <p:cNvSpPr>
            <a:spLocks noGrp="1"/>
          </p:cNvSpPr>
          <p:nvPr>
            <p:ph type="ftr" sz="quarter" idx="11"/>
          </p:nvPr>
        </p:nvSpPr>
        <p:spPr/>
        <p:txBody>
          <a:bodyPr/>
          <a:lstStyle/>
          <a:p>
            <a:r>
              <a:rPr lang="en-US"/>
              <a:t>PHY 712  Spring 2022 --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spid="_x0000_s146790" name="Equation" r:id="rId4" imgW="5283000" imgH="3047760" progId="Equation.DSMT4">
                  <p:embed/>
                </p:oleObj>
              </mc:Choice>
              <mc:Fallback>
                <p:oleObj name="Equation" r:id="rId4" imgW="5283000" imgH="3047760" progId="Equation.DSMT4">
                  <p:embed/>
                  <p:pic>
                    <p:nvPicPr>
                      <p:cNvPr id="0" name="Object 5"/>
                      <p:cNvPicPr>
                        <a:picLocks noChangeAspect="1" noChangeArrowheads="1"/>
                      </p:cNvPicPr>
                      <p:nvPr/>
                    </p:nvPicPr>
                    <p:blipFill>
                      <a:blip r:embed="rId5"/>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spid="_x0000_s146791"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spid="_x0000_s146792" name="Equation" r:id="rId8" imgW="1765080" imgH="685800" progId="Equation.DSMT4">
                  <p:embed/>
                </p:oleObj>
              </mc:Choice>
              <mc:Fallback>
                <p:oleObj name="Equation" r:id="rId8" imgW="1765080" imgH="685800" progId="Equation.DSMT4">
                  <p:embed/>
                  <p:pic>
                    <p:nvPicPr>
                      <p:cNvPr id="0" name=""/>
                      <p:cNvPicPr/>
                      <p:nvPr/>
                    </p:nvPicPr>
                    <p:blipFill>
                      <a:blip r:embed="rId9"/>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20924</TotalTime>
  <Words>1097</Words>
  <Application>Microsoft Office PowerPoint</Application>
  <PresentationFormat>On-screen Show (4:3)</PresentationFormat>
  <Paragraphs>201</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4"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1230</cp:revision>
  <cp:lastPrinted>2021-03-30T18:20:42Z</cp:lastPrinted>
  <dcterms:created xsi:type="dcterms:W3CDTF">2012-01-10T18:32:24Z</dcterms:created>
  <dcterms:modified xsi:type="dcterms:W3CDTF">2022-04-14T14:10:39Z</dcterms:modified>
</cp:coreProperties>
</file>