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6" r:id="rId2"/>
    <p:sldId id="354" r:id="rId3"/>
    <p:sldId id="355" r:id="rId4"/>
    <p:sldId id="356" r:id="rId5"/>
    <p:sldId id="357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83752" autoAdjust="0"/>
  </p:normalViewPr>
  <p:slideViewPr>
    <p:cSldViewPr>
      <p:cViewPr varScale="1">
        <p:scale>
          <a:sx n="58" d="100"/>
          <a:sy n="58" d="100"/>
        </p:scale>
        <p:origin x="17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8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839200" cy="41857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35: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Review </a:t>
            </a:r>
          </a:p>
          <a:p>
            <a:pPr marL="457200" lvl="2">
              <a:spcBef>
                <a:spcPct val="50000"/>
              </a:spcBef>
            </a:pPr>
            <a:endParaRPr lang="en-US" sz="3200" b="1" dirty="0">
              <a:solidFill>
                <a:schemeClr val="folHlink"/>
              </a:solidFill>
            </a:endParaRP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37441A-2A04-411B-8696-9CD53474E1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0" y="525811"/>
            <a:ext cx="9144000" cy="473544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2915" y="4897636"/>
            <a:ext cx="8878169" cy="268089"/>
          </a:xfrm>
          <a:prstGeom prst="rect">
            <a:avLst/>
          </a:prstGeom>
          <a:solidFill>
            <a:srgbClr val="DA32A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C08591-1144-47C0-B0B3-EF5AFF3FA189}"/>
              </a:ext>
            </a:extLst>
          </p:cNvPr>
          <p:cNvSpPr txBox="1"/>
          <p:nvPr/>
        </p:nvSpPr>
        <p:spPr>
          <a:xfrm>
            <a:off x="76200" y="55626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Important dates:  Final exams available Apr.  29; due May 9</a:t>
            </a:r>
          </a:p>
          <a:p>
            <a:r>
              <a:rPr lang="en-US" sz="2400" dirty="0">
                <a:latin typeface="+mj-lt"/>
              </a:rPr>
              <a:t>                            Outstanding work due May 9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F1AD0-628B-4D04-9EF5-B0549A15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E2F0B-D502-405D-98DE-D60E2EA25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44EA4-BB9D-4B09-BFA5-4A083370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1ACDFF-8108-4B3C-9DBC-7278E9F99CBC}"/>
              </a:ext>
            </a:extLst>
          </p:cNvPr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5ECB1E-5DBA-4BBD-A578-432003649CD1}"/>
              </a:ext>
            </a:extLst>
          </p:cNvPr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2" descr="BannerStatue">
            <a:extLst>
              <a:ext uri="{FF2B5EF4-FFF2-40B4-BE49-F238E27FC236}">
                <a16:creationId xmlns:a16="http://schemas.microsoft.com/office/drawing/2014/main" id="{64B6BC94-066C-4CE6-9E58-ED7F72718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DC212A3-E973-40B8-A384-1B8C30827005}"/>
              </a:ext>
            </a:extLst>
          </p:cNvPr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852A36-EA52-4373-95AA-5325075BDC98}"/>
              </a:ext>
            </a:extLst>
          </p:cNvPr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statue of </a:t>
            </a:r>
            <a:r>
              <a:rPr lang="en-US" sz="2400" dirty="0"/>
              <a:t> James Clerk-Maxwell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dirty="0"/>
              <a:t>1831-1879</a:t>
            </a:r>
            <a:r>
              <a:rPr lang="en-US" sz="2400" dirty="0">
                <a:latin typeface="+mj-lt"/>
              </a:rPr>
              <a:t>) in Edinburgh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900868-FE9B-4DEE-B9C2-45C3F6F2A5A7}"/>
              </a:ext>
            </a:extLst>
          </p:cNvPr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"From a long view of the history of mankind - seen from, say, ten thousand years from now - there can be little doubt that the most significant event of the 19th century will be judged as Maxwell's discovery of the laws of electrodynamics"  </a:t>
            </a:r>
          </a:p>
          <a:p>
            <a:endParaRPr lang="en-US" sz="2400" b="1" i="1" dirty="0"/>
          </a:p>
          <a:p>
            <a:r>
              <a:rPr lang="en-US" sz="2400" dirty="0"/>
              <a:t>Richard P Feynman</a:t>
            </a:r>
          </a:p>
        </p:txBody>
      </p:sp>
    </p:spTree>
    <p:extLst>
      <p:ext uri="{BB962C8B-B14F-4D97-AF65-F5344CB8AC3E}">
        <p14:creationId xmlns:p14="http://schemas.microsoft.com/office/powerpoint/2010/main" val="109726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A4C06-A38C-4E02-B8C4-F71DD289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ADBFC-6D56-4F36-A518-1B7B53CEF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30123-E8A9-4ADB-9765-BB04CF2E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91CDE3-6A97-4111-9F19-EF19E9B0A0E7}"/>
              </a:ext>
            </a:extLst>
          </p:cNvPr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2B818C-C55E-4648-9089-2F4ACC108C4B}"/>
              </a:ext>
            </a:extLst>
          </p:cNvPr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E7CC2-89DA-4A16-96A8-2B78C5B52021}"/>
              </a:ext>
            </a:extLst>
          </p:cNvPr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95CBC8E-86C0-4A8C-BD80-4BFB4058C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2194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28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4248A-7721-4B2D-A039-EB893478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E3C93-428D-4189-BA89-43F401066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35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9F845-082D-48A0-BDCF-05717E9A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FD44C-09F2-447B-A58D-B5245A8BEDD0}"/>
              </a:ext>
            </a:extLst>
          </p:cNvPr>
          <p:cNvSpPr txBox="1"/>
          <p:nvPr/>
        </p:nvSpPr>
        <p:spPr>
          <a:xfrm>
            <a:off x="228600" y="38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Reminder:  Keep track of unit systems.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Formulas in Jackson are in SI units for Chapters 1-10</a:t>
            </a:r>
          </a:p>
          <a:p>
            <a:r>
              <a:rPr lang="en-US" sz="2400" dirty="0">
                <a:latin typeface="+mj-lt"/>
              </a:rPr>
              <a:t>                                         in </a:t>
            </a:r>
            <a:r>
              <a:rPr lang="en-US" sz="2400" dirty="0" err="1">
                <a:latin typeface="+mj-lt"/>
              </a:rPr>
              <a:t>cgs</a:t>
            </a:r>
            <a:r>
              <a:rPr lang="en-US" sz="2400" dirty="0">
                <a:latin typeface="+mj-lt"/>
              </a:rPr>
              <a:t> Gaussian for Chapters 11++</a:t>
            </a:r>
          </a:p>
        </p:txBody>
      </p:sp>
    </p:spTree>
    <p:extLst>
      <p:ext uri="{BB962C8B-B14F-4D97-AF65-F5344CB8AC3E}">
        <p14:creationId xmlns:p14="http://schemas.microsoft.com/office/powerpoint/2010/main" val="152437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26799</TotalTime>
  <Words>185</Words>
  <Application>Microsoft Office PowerPoint</Application>
  <PresentationFormat>On-screen Show (4:3)</PresentationFormat>
  <Paragraphs>38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1420</cp:revision>
  <cp:lastPrinted>2021-04-22T14:26:01Z</cp:lastPrinted>
  <dcterms:created xsi:type="dcterms:W3CDTF">2012-01-10T18:32:24Z</dcterms:created>
  <dcterms:modified xsi:type="dcterms:W3CDTF">2022-04-29T14:26:27Z</dcterms:modified>
</cp:coreProperties>
</file>