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299" r:id="rId3"/>
    <p:sldId id="333" r:id="rId4"/>
    <p:sldId id="301" r:id="rId5"/>
    <p:sldId id="302" r:id="rId6"/>
    <p:sldId id="332" r:id="rId7"/>
    <p:sldId id="331" r:id="rId8"/>
    <p:sldId id="303" r:id="rId9"/>
    <p:sldId id="304" r:id="rId10"/>
    <p:sldId id="305" r:id="rId11"/>
    <p:sldId id="306" r:id="rId12"/>
    <p:sldId id="307" r:id="rId13"/>
    <p:sldId id="329" r:id="rId14"/>
    <p:sldId id="308" r:id="rId15"/>
    <p:sldId id="309" r:id="rId16"/>
    <p:sldId id="325" r:id="rId17"/>
    <p:sldId id="324" r:id="rId18"/>
    <p:sldId id="326" r:id="rId19"/>
    <p:sldId id="327" r:id="rId20"/>
    <p:sldId id="310" r:id="rId21"/>
    <p:sldId id="311" r:id="rId22"/>
    <p:sldId id="316" r:id="rId23"/>
    <p:sldId id="317" r:id="rId24"/>
    <p:sldId id="319" r:id="rId25"/>
    <p:sldId id="320" r:id="rId26"/>
    <p:sldId id="312" r:id="rId27"/>
    <p:sldId id="315" r:id="rId28"/>
    <p:sldId id="321" r:id="rId29"/>
    <p:sldId id="334" r:id="rId30"/>
    <p:sldId id="313" r:id="rId31"/>
    <p:sldId id="314" r:id="rId32"/>
    <p:sldId id="323"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9442" autoAdjust="0"/>
  </p:normalViewPr>
  <p:slideViewPr>
    <p:cSldViewPr>
      <p:cViewPr varScale="1">
        <p:scale>
          <a:sx n="64" d="100"/>
          <a:sy n="64" d="100"/>
        </p:scale>
        <p:origin x="374" y="58"/>
      </p:cViewPr>
      <p:guideLst>
        <p:guide orient="horz" pos="2160"/>
        <p:guide pos="2880"/>
      </p:guideLst>
    </p:cSldViewPr>
  </p:slideViewPr>
  <p:notesTextViewPr>
    <p:cViewPr>
      <p:scale>
        <a:sx n="1" d="1"/>
        <a:sy n="1" d="1"/>
      </p:scale>
      <p:origin x="0" y="0"/>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0.wmf"/><Relationship Id="rId1" Type="http://schemas.openxmlformats.org/officeDocument/2006/relationships/image" Target="../media/image4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3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7.wmf"/><Relationship Id="rId1" Type="http://schemas.openxmlformats.org/officeDocument/2006/relationships/image" Target="../media/image4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47.wmf"/><Relationship Id="rId1" Type="http://schemas.openxmlformats.org/officeDocument/2006/relationships/image" Target="../media/image50.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1/20/2022</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1/20/2022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55253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Cartesian dimension – reviewing previously discussed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181443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54846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2474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10029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01/21/2022</a:t>
            </a:r>
            <a:endParaRPr lang="en-US" dirty="0"/>
          </a:p>
        </p:txBody>
      </p:sp>
      <p:sp>
        <p:nvSpPr>
          <p:cNvPr id="5" name="Footer Placeholder 4"/>
          <p:cNvSpPr>
            <a:spLocks noGrp="1"/>
          </p:cNvSpPr>
          <p:nvPr>
            <p:ph type="ftr" sz="quarter" idx="11"/>
          </p:nvPr>
        </p:nvSpPr>
        <p:spPr/>
        <p:txBody>
          <a:bodyPr/>
          <a:lstStyle/>
          <a:p>
            <a:r>
              <a:rPr lang="en-US"/>
              <a:t>PHY 712  Spring 2022 --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01/21/2022</a:t>
            </a:r>
            <a:endParaRPr lang="en-US" dirty="0"/>
          </a:p>
        </p:txBody>
      </p:sp>
      <p:sp>
        <p:nvSpPr>
          <p:cNvPr id="6" name="Footer Placeholder 5"/>
          <p:cNvSpPr>
            <a:spLocks noGrp="1"/>
          </p:cNvSpPr>
          <p:nvPr>
            <p:ph type="ftr" sz="quarter" idx="11"/>
          </p:nvPr>
        </p:nvSpPr>
        <p:spPr/>
        <p:txBody>
          <a:bodyPr/>
          <a:lstStyle/>
          <a:p>
            <a:r>
              <a:rPr lang="en-US"/>
              <a:t>PHY 712  Spring 2022 --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01/21/2022</a:t>
            </a:r>
            <a:endParaRPr lang="en-US" dirty="0"/>
          </a:p>
        </p:txBody>
      </p:sp>
      <p:sp>
        <p:nvSpPr>
          <p:cNvPr id="8" name="Footer Placeholder 7"/>
          <p:cNvSpPr>
            <a:spLocks noGrp="1"/>
          </p:cNvSpPr>
          <p:nvPr>
            <p:ph type="ftr" sz="quarter" idx="11"/>
          </p:nvPr>
        </p:nvSpPr>
        <p:spPr/>
        <p:txBody>
          <a:bodyPr/>
          <a:lstStyle/>
          <a:p>
            <a:r>
              <a:rPr lang="en-US"/>
              <a:t>PHY 712  Spring 2022 --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01/21/2022</a:t>
            </a:r>
            <a:endParaRPr lang="en-US" dirty="0"/>
          </a:p>
        </p:txBody>
      </p:sp>
      <p:sp>
        <p:nvSpPr>
          <p:cNvPr id="4" name="Footer Placeholder 3"/>
          <p:cNvSpPr>
            <a:spLocks noGrp="1"/>
          </p:cNvSpPr>
          <p:nvPr>
            <p:ph type="ftr" sz="quarter" idx="11"/>
          </p:nvPr>
        </p:nvSpPr>
        <p:spPr/>
        <p:txBody>
          <a:bodyPr/>
          <a:lstStyle/>
          <a:p>
            <a:r>
              <a:rPr lang="en-US"/>
              <a:t>PHY 712  Spring 2022 --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01/21/2022</a:t>
            </a:r>
            <a:endParaRPr lang="en-US" dirty="0"/>
          </a:p>
        </p:txBody>
      </p:sp>
      <p:sp>
        <p:nvSpPr>
          <p:cNvPr id="6" name="Footer Placeholder 5"/>
          <p:cNvSpPr>
            <a:spLocks noGrp="1"/>
          </p:cNvSpPr>
          <p:nvPr>
            <p:ph type="ftr" sz="quarter" idx="11"/>
          </p:nvPr>
        </p:nvSpPr>
        <p:spPr/>
        <p:txBody>
          <a:bodyPr/>
          <a:lstStyle/>
          <a:p>
            <a:r>
              <a:rPr lang="en-US"/>
              <a:t>PHY 712  Spring 2022 --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01/21/2022</a:t>
            </a:r>
            <a:endParaRPr lang="en-US" dirty="0"/>
          </a:p>
        </p:txBody>
      </p:sp>
      <p:sp>
        <p:nvSpPr>
          <p:cNvPr id="6" name="Footer Placeholder 5"/>
          <p:cNvSpPr>
            <a:spLocks noGrp="1"/>
          </p:cNvSpPr>
          <p:nvPr>
            <p:ph type="ftr" sz="quarter" idx="11"/>
          </p:nvPr>
        </p:nvSpPr>
        <p:spPr/>
        <p:txBody>
          <a:bodyPr/>
          <a:lstStyle/>
          <a:p>
            <a:r>
              <a:rPr lang="en-US"/>
              <a:t>PHY 712  Spring 2022 --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01/21/2022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7.w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23.png"/><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5.png"/><Relationship Id="rId5" Type="http://schemas.openxmlformats.org/officeDocument/2006/relationships/image" Target="../media/image24.wmf"/><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6.wmf"/><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28.wmf"/><Relationship Id="rId4" Type="http://schemas.openxmlformats.org/officeDocument/2006/relationships/oleObject" Target="../embeddings/oleObject2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image" Target="../media/image30.wmf"/><Relationship Id="rId4" Type="http://schemas.openxmlformats.org/officeDocument/2006/relationships/oleObject" Target="../embeddings/oleObject2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2.wmf"/><Relationship Id="rId4"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5.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9.bin"/><Relationship Id="rId5" Type="http://schemas.openxmlformats.org/officeDocument/2006/relationships/image" Target="../media/image33.wmf"/><Relationship Id="rId4" Type="http://schemas.openxmlformats.org/officeDocument/2006/relationships/oleObject" Target="../embeddings/oleObject28.bin"/><Relationship Id="rId9" Type="http://schemas.openxmlformats.org/officeDocument/2006/relationships/image" Target="../media/image35.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6.wmf"/><Relationship Id="rId4" Type="http://schemas.openxmlformats.org/officeDocument/2006/relationships/oleObject" Target="../embeddings/oleObject3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3.bin"/><Relationship Id="rId5" Type="http://schemas.openxmlformats.org/officeDocument/2006/relationships/image" Target="../media/image37.wmf"/><Relationship Id="rId4" Type="http://schemas.openxmlformats.org/officeDocument/2006/relationships/oleObject" Target="../embeddings/oleObject3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9.wmf"/><Relationship Id="rId4" Type="http://schemas.openxmlformats.org/officeDocument/2006/relationships/oleObject" Target="../embeddings/oleObject3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27.bin"/><Relationship Id="rId5" Type="http://schemas.openxmlformats.org/officeDocument/2006/relationships/image" Target="../media/image40.wmf"/><Relationship Id="rId4" Type="http://schemas.openxmlformats.org/officeDocument/2006/relationships/oleObject" Target="../embeddings/oleObject3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41.wmf"/><Relationship Id="rId4" Type="http://schemas.openxmlformats.org/officeDocument/2006/relationships/oleObject" Target="../embeddings/oleObject36.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1.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8.bin"/><Relationship Id="rId5" Type="http://schemas.openxmlformats.org/officeDocument/2006/relationships/image" Target="../media/image42.wmf"/><Relationship Id="rId10" Type="http://schemas.openxmlformats.org/officeDocument/2006/relationships/image" Target="../media/image27.png"/><Relationship Id="rId4" Type="http://schemas.openxmlformats.org/officeDocument/2006/relationships/oleObject" Target="../embeddings/oleObject37.bin"/><Relationship Id="rId9" Type="http://schemas.openxmlformats.org/officeDocument/2006/relationships/image" Target="../media/image43.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1.bin"/><Relationship Id="rId5" Type="http://schemas.openxmlformats.org/officeDocument/2006/relationships/image" Target="../media/image44.wmf"/><Relationship Id="rId4" Type="http://schemas.openxmlformats.org/officeDocument/2006/relationships/oleObject" Target="../embeddings/oleObject40.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23.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3.bin"/><Relationship Id="rId5" Type="http://schemas.openxmlformats.org/officeDocument/2006/relationships/image" Target="../media/image32.wmf"/><Relationship Id="rId4" Type="http://schemas.openxmlformats.org/officeDocument/2006/relationships/oleObject" Target="../embeddings/oleObject42.bin"/><Relationship Id="rId9" Type="http://schemas.openxmlformats.org/officeDocument/2006/relationships/image" Target="../media/image47.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24.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6.bin"/><Relationship Id="rId5" Type="http://schemas.openxmlformats.org/officeDocument/2006/relationships/image" Target="../media/image48.wmf"/><Relationship Id="rId4" Type="http://schemas.openxmlformats.org/officeDocument/2006/relationships/oleObject" Target="../embeddings/oleObject45.bin"/><Relationship Id="rId9" Type="http://schemas.openxmlformats.org/officeDocument/2006/relationships/image" Target="../media/image49.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25.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9.bin"/><Relationship Id="rId5" Type="http://schemas.openxmlformats.org/officeDocument/2006/relationships/image" Target="../media/image50.wmf"/><Relationship Id="rId4" Type="http://schemas.openxmlformats.org/officeDocument/2006/relationships/oleObject" Target="../embeddings/oleObject48.bin"/><Relationship Id="rId9" Type="http://schemas.openxmlformats.org/officeDocument/2006/relationships/image" Target="../media/image51.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28.xml"/><Relationship Id="rId7" Type="http://schemas.openxmlformats.org/officeDocument/2006/relationships/image" Target="../media/image55.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52.bin"/><Relationship Id="rId5" Type="http://schemas.openxmlformats.org/officeDocument/2006/relationships/image" Target="../media/image54.wmf"/><Relationship Id="rId4" Type="http://schemas.openxmlformats.org/officeDocument/2006/relationships/oleObject" Target="../embeddings/oleObject51.bin"/><Relationship Id="rId9" Type="http://schemas.openxmlformats.org/officeDocument/2006/relationships/image" Target="../media/image56.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11-11:50 AM  MWF  in Olin 103</a:t>
            </a:r>
          </a:p>
          <a:p>
            <a:pPr algn="ctr"/>
            <a:r>
              <a:rPr lang="en-US" sz="3200" b="1" dirty="0"/>
              <a:t>Class notes for Lecture 5: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spid="_x0000_s36962" name="Equation" r:id="rId4" imgW="5943600" imgH="3695400" progId="Equation.DSMT4">
                  <p:embed/>
                </p:oleObj>
              </mc:Choice>
              <mc:Fallback>
                <p:oleObj name="Equation" r:id="rId4" imgW="5943600" imgH="3695400" progId="Equation.DSMT4">
                  <p:embed/>
                  <p:pic>
                    <p:nvPicPr>
                      <p:cNvPr id="0" name=""/>
                      <p:cNvPicPr/>
                      <p:nvPr/>
                    </p:nvPicPr>
                    <p:blipFill>
                      <a:blip r:embed="rId5"/>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417216433"/>
              </p:ext>
            </p:extLst>
          </p:nvPr>
        </p:nvGraphicFramePr>
        <p:xfrm>
          <a:off x="232611" y="604211"/>
          <a:ext cx="6711950" cy="2532812"/>
        </p:xfrm>
        <a:graphic>
          <a:graphicData uri="http://schemas.openxmlformats.org/presentationml/2006/ole">
            <mc:AlternateContent xmlns:mc="http://schemas.openxmlformats.org/markup-compatibility/2006">
              <mc:Choice xmlns:v="urn:schemas-microsoft-com:vml" Requires="v">
                <p:oleObj spid="_x0000_s38083" name="Equation" r:id="rId4" imgW="5384520" imgH="2031840" progId="Equation.DSMT4">
                  <p:embed/>
                </p:oleObj>
              </mc:Choice>
              <mc:Fallback>
                <p:oleObj name="Equation" r:id="rId4" imgW="5384520" imgH="2031840" progId="Equation.DSMT4">
                  <p:embed/>
                  <p:pic>
                    <p:nvPicPr>
                      <p:cNvPr id="0" name=""/>
                      <p:cNvPicPr/>
                      <p:nvPr/>
                    </p:nvPicPr>
                    <p:blipFill>
                      <a:blip r:embed="rId5"/>
                      <a:stretch>
                        <a:fillRect/>
                      </a:stretch>
                    </p:blipFill>
                    <p:spPr>
                      <a:xfrm>
                        <a:off x="232611" y="604211"/>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7933137"/>
              </p:ext>
            </p:extLst>
          </p:nvPr>
        </p:nvGraphicFramePr>
        <p:xfrm>
          <a:off x="232611" y="3295027"/>
          <a:ext cx="7338352" cy="3079750"/>
        </p:xfrm>
        <a:graphic>
          <a:graphicData uri="http://schemas.openxmlformats.org/presentationml/2006/ole">
            <mc:AlternateContent xmlns:mc="http://schemas.openxmlformats.org/markup-compatibility/2006">
              <mc:Choice xmlns:v="urn:schemas-microsoft-com:vml" Requires="v">
                <p:oleObj spid="_x0000_s38084" name="Equation" r:id="rId6" imgW="6324480" imgH="2654280" progId="Equation.DSMT4">
                  <p:embed/>
                </p:oleObj>
              </mc:Choice>
              <mc:Fallback>
                <p:oleObj name="Equation" r:id="rId6" imgW="6324480" imgH="2654280" progId="Equation.DSMT4">
                  <p:embed/>
                  <p:pic>
                    <p:nvPicPr>
                      <p:cNvPr id="0" name=""/>
                      <p:cNvPicPr/>
                      <p:nvPr/>
                    </p:nvPicPr>
                    <p:blipFill>
                      <a:blip r:embed="rId7"/>
                      <a:stretch>
                        <a:fillRect/>
                      </a:stretch>
                    </p:blipFill>
                    <p:spPr>
                      <a:xfrm>
                        <a:off x="232611" y="3295027"/>
                        <a:ext cx="7338352" cy="30797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6AD41FD-AE5E-411D-862D-27FF9A8D317B}"/>
              </a:ext>
            </a:extLst>
          </p:cNvPr>
          <p:cNvSpPr txBox="1"/>
          <p:nvPr/>
        </p:nvSpPr>
        <p:spPr>
          <a:xfrm>
            <a:off x="5867400" y="5156021"/>
            <a:ext cx="3204411" cy="1200329"/>
          </a:xfrm>
          <a:prstGeom prst="rect">
            <a:avLst/>
          </a:prstGeom>
          <a:noFill/>
        </p:spPr>
        <p:txBody>
          <a:bodyPr wrap="square" rtlCol="0">
            <a:spAutoFit/>
          </a:bodyPr>
          <a:lstStyle/>
          <a:p>
            <a:r>
              <a:rPr lang="en-US" b="1" dirty="0">
                <a:solidFill>
                  <a:srgbClr val="FF0000"/>
                </a:solidFill>
                <a:latin typeface="+mj-lt"/>
              </a:rPr>
              <a:t>Note that this is a convenient choice, but not necessarily compatible with boundary values.</a:t>
            </a:r>
          </a:p>
        </p:txBody>
      </p:sp>
    </p:spTree>
    <p:extLst>
      <p:ext uri="{BB962C8B-B14F-4D97-AF65-F5344CB8AC3E}">
        <p14:creationId xmlns:p14="http://schemas.microsoft.com/office/powerpoint/2010/main" val="117285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spid="_x0000_s39100" name="Equation" r:id="rId4" imgW="6845040" imgH="2971800" progId="Equation.DSMT4">
                  <p:embed/>
                </p:oleObj>
              </mc:Choice>
              <mc:Fallback>
                <p:oleObj name="Equation" r:id="rId4" imgW="6845040" imgH="2971800" progId="Equation.DSMT4">
                  <p:embed/>
                  <p:pic>
                    <p:nvPicPr>
                      <p:cNvPr id="0" name=""/>
                      <p:cNvPicPr/>
                      <p:nvPr/>
                    </p:nvPicPr>
                    <p:blipFill>
                      <a:blip r:embed="rId5"/>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spid="_x0000_s39101" name="Equation" r:id="rId6" imgW="5715000" imgH="2400120" progId="Equation.DSMT4">
                  <p:embed/>
                </p:oleObj>
              </mc:Choice>
              <mc:Fallback>
                <p:oleObj name="Equation" r:id="rId6" imgW="5715000" imgH="2400120" progId="Equation.DSMT4">
                  <p:embed/>
                  <p:pic>
                    <p:nvPicPr>
                      <p:cNvPr id="0" name=""/>
                      <p:cNvPicPr/>
                      <p:nvPr/>
                    </p:nvPicPr>
                    <p:blipFill>
                      <a:blip r:embed="rId7"/>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8F3C5E-C097-4739-ACB7-ABA9919A80A3}"/>
              </a:ext>
            </a:extLst>
          </p:cNvPr>
          <p:cNvPicPr>
            <a:picLocks noChangeAspect="1"/>
          </p:cNvPicPr>
          <p:nvPr/>
        </p:nvPicPr>
        <p:blipFill>
          <a:blip r:embed="rId3"/>
          <a:stretch>
            <a:fillRect/>
          </a:stretch>
        </p:blipFill>
        <p:spPr>
          <a:xfrm>
            <a:off x="1619250" y="3018520"/>
            <a:ext cx="7467600" cy="3554635"/>
          </a:xfrm>
          <a:prstGeom prst="rect">
            <a:avLst/>
          </a:prstGeom>
        </p:spPr>
      </p:pic>
      <p:sp>
        <p:nvSpPr>
          <p:cNvPr id="2" name="Date Placeholder 1">
            <a:extLst>
              <a:ext uri="{FF2B5EF4-FFF2-40B4-BE49-F238E27FC236}">
                <a16:creationId xmlns:a16="http://schemas.microsoft.com/office/drawing/2014/main" id="{2CFF0593-06E6-4A60-BB4D-A52282247C93}"/>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EAC6C26C-18E9-4EB5-A8D8-C56C39150B6B}"/>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E0BD3959-BE3C-4776-B71D-7A3D77121419}"/>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FAF269F-C686-48B9-8747-CF5EA6079D54}"/>
              </a:ext>
            </a:extLst>
          </p:cNvPr>
          <p:cNvSpPr txBox="1"/>
          <p:nvPr/>
        </p:nvSpPr>
        <p:spPr>
          <a:xfrm>
            <a:off x="8626" y="56716"/>
            <a:ext cx="8458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1F16BF38-085B-43C6-9DE6-7C2006F8BBD1}"/>
              </a:ext>
            </a:extLst>
          </p:cNvPr>
          <p:cNvGraphicFramePr>
            <a:graphicFrameLocks noChangeAspect="1"/>
          </p:cNvGraphicFramePr>
          <p:nvPr>
            <p:extLst>
              <p:ext uri="{D42A27DB-BD31-4B8C-83A1-F6EECF244321}">
                <p14:modId xmlns:p14="http://schemas.microsoft.com/office/powerpoint/2010/main" val="623296250"/>
              </p:ext>
            </p:extLst>
          </p:nvPr>
        </p:nvGraphicFramePr>
        <p:xfrm>
          <a:off x="228599" y="518381"/>
          <a:ext cx="3657600" cy="1692275"/>
        </p:xfrm>
        <a:graphic>
          <a:graphicData uri="http://schemas.openxmlformats.org/presentationml/2006/ole">
            <mc:AlternateContent xmlns:mc="http://schemas.openxmlformats.org/markup-compatibility/2006">
              <mc:Choice xmlns:v="urn:schemas-microsoft-com:vml" Requires="v">
                <p:oleObj spid="_x0000_s57434" name="Equation" r:id="rId4" imgW="2933640" imgH="1358640" progId="Equation.DSMT4">
                  <p:embed/>
                </p:oleObj>
              </mc:Choice>
              <mc:Fallback>
                <p:oleObj name="Equation" r:id="rId4" imgW="2933640" imgH="1358640" progId="Equation.DSMT4">
                  <p:embed/>
                  <p:pic>
                    <p:nvPicPr>
                      <p:cNvPr id="6" name="Object 5"/>
                      <p:cNvPicPr/>
                      <p:nvPr/>
                    </p:nvPicPr>
                    <p:blipFill>
                      <a:blip r:embed="rId5"/>
                      <a:stretch>
                        <a:fillRect/>
                      </a:stretch>
                    </p:blipFill>
                    <p:spPr>
                      <a:xfrm>
                        <a:off x="228599" y="518381"/>
                        <a:ext cx="3657600" cy="16922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55DD4B8-930C-47B9-882C-05D50D348B7C}"/>
              </a:ext>
            </a:extLst>
          </p:cNvPr>
          <p:cNvGraphicFramePr>
            <a:graphicFrameLocks noChangeAspect="1"/>
          </p:cNvGraphicFramePr>
          <p:nvPr>
            <p:extLst>
              <p:ext uri="{D42A27DB-BD31-4B8C-83A1-F6EECF244321}">
                <p14:modId xmlns:p14="http://schemas.microsoft.com/office/powerpoint/2010/main" val="2363471942"/>
              </p:ext>
            </p:extLst>
          </p:nvPr>
        </p:nvGraphicFramePr>
        <p:xfrm>
          <a:off x="3886199" y="579837"/>
          <a:ext cx="4648200" cy="1270000"/>
        </p:xfrm>
        <a:graphic>
          <a:graphicData uri="http://schemas.openxmlformats.org/presentationml/2006/ole">
            <mc:AlternateContent xmlns:mc="http://schemas.openxmlformats.org/markup-compatibility/2006">
              <mc:Choice xmlns:v="urn:schemas-microsoft-com:vml" Requires="v">
                <p:oleObj spid="_x0000_s57435" name="Equation" r:id="rId6" imgW="4647960" imgH="1269720" progId="Equation.DSMT4">
                  <p:embed/>
                </p:oleObj>
              </mc:Choice>
              <mc:Fallback>
                <p:oleObj name="Equation" r:id="rId6" imgW="4647960" imgH="1269720" progId="Equation.DSMT4">
                  <p:embed/>
                  <p:pic>
                    <p:nvPicPr>
                      <p:cNvPr id="0" name=""/>
                      <p:cNvPicPr/>
                      <p:nvPr/>
                    </p:nvPicPr>
                    <p:blipFill>
                      <a:blip r:embed="rId7"/>
                      <a:stretch>
                        <a:fillRect/>
                      </a:stretch>
                    </p:blipFill>
                    <p:spPr>
                      <a:xfrm>
                        <a:off x="3886199" y="579837"/>
                        <a:ext cx="4648200" cy="1270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E5F32A3-A648-4557-A72C-0AD8C89F9A87}"/>
              </a:ext>
            </a:extLst>
          </p:cNvPr>
          <p:cNvGraphicFramePr>
            <a:graphicFrameLocks noChangeAspect="1"/>
          </p:cNvGraphicFramePr>
          <p:nvPr>
            <p:extLst>
              <p:ext uri="{D42A27DB-BD31-4B8C-83A1-F6EECF244321}">
                <p14:modId xmlns:p14="http://schemas.microsoft.com/office/powerpoint/2010/main" val="77057892"/>
              </p:ext>
            </p:extLst>
          </p:nvPr>
        </p:nvGraphicFramePr>
        <p:xfrm>
          <a:off x="323850" y="1957388"/>
          <a:ext cx="8496300" cy="1277937"/>
        </p:xfrm>
        <a:graphic>
          <a:graphicData uri="http://schemas.openxmlformats.org/presentationml/2006/ole">
            <mc:AlternateContent xmlns:mc="http://schemas.openxmlformats.org/markup-compatibility/2006">
              <mc:Choice xmlns:v="urn:schemas-microsoft-com:vml" Requires="v">
                <p:oleObj spid="_x0000_s57436" name="Equation" r:id="rId8" imgW="8369280" imgH="1257120" progId="Equation.DSMT4">
                  <p:embed/>
                </p:oleObj>
              </mc:Choice>
              <mc:Fallback>
                <p:oleObj name="Equation" r:id="rId8" imgW="8369280" imgH="1257120" progId="Equation.DSMT4">
                  <p:embed/>
                  <p:pic>
                    <p:nvPicPr>
                      <p:cNvPr id="6" name="Object 5"/>
                      <p:cNvPicPr/>
                      <p:nvPr/>
                    </p:nvPicPr>
                    <p:blipFill>
                      <a:blip r:embed="rId9"/>
                      <a:stretch>
                        <a:fillRect/>
                      </a:stretch>
                    </p:blipFill>
                    <p:spPr>
                      <a:xfrm>
                        <a:off x="323850" y="1957388"/>
                        <a:ext cx="8496300" cy="12779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0ECE9C8-78B3-4C1A-A602-8D4C56538CAB}"/>
              </a:ext>
            </a:extLst>
          </p:cNvPr>
          <p:cNvGraphicFramePr>
            <a:graphicFrameLocks noChangeAspect="1"/>
          </p:cNvGraphicFramePr>
          <p:nvPr>
            <p:extLst>
              <p:ext uri="{D42A27DB-BD31-4B8C-83A1-F6EECF244321}">
                <p14:modId xmlns:p14="http://schemas.microsoft.com/office/powerpoint/2010/main" val="550711990"/>
              </p:ext>
            </p:extLst>
          </p:nvPr>
        </p:nvGraphicFramePr>
        <p:xfrm>
          <a:off x="271463" y="4492625"/>
          <a:ext cx="1474787" cy="363538"/>
        </p:xfrm>
        <a:graphic>
          <a:graphicData uri="http://schemas.openxmlformats.org/presentationml/2006/ole">
            <mc:AlternateContent xmlns:mc="http://schemas.openxmlformats.org/markup-compatibility/2006">
              <mc:Choice xmlns:v="urn:schemas-microsoft-com:vml" Requires="v">
                <p:oleObj spid="_x0000_s57437" name="Equation" r:id="rId10" imgW="825480" imgH="203040" progId="Equation.DSMT4">
                  <p:embed/>
                </p:oleObj>
              </mc:Choice>
              <mc:Fallback>
                <p:oleObj name="Equation" r:id="rId10" imgW="825480" imgH="203040" progId="Equation.DSMT4">
                  <p:embed/>
                  <p:pic>
                    <p:nvPicPr>
                      <p:cNvPr id="0" name=""/>
                      <p:cNvPicPr/>
                      <p:nvPr/>
                    </p:nvPicPr>
                    <p:blipFill>
                      <a:blip r:embed="rId11"/>
                      <a:stretch>
                        <a:fillRect/>
                      </a:stretch>
                    </p:blipFill>
                    <p:spPr>
                      <a:xfrm>
                        <a:off x="271463" y="4492625"/>
                        <a:ext cx="1474787" cy="363538"/>
                      </a:xfrm>
                      <a:prstGeom prst="rect">
                        <a:avLst/>
                      </a:prstGeom>
                    </p:spPr>
                  </p:pic>
                </p:oleObj>
              </mc:Fallback>
            </mc:AlternateContent>
          </a:graphicData>
        </a:graphic>
      </p:graphicFrame>
    </p:spTree>
    <p:extLst>
      <p:ext uri="{BB962C8B-B14F-4D97-AF65-F5344CB8AC3E}">
        <p14:creationId xmlns:p14="http://schemas.microsoft.com/office/powerpoint/2010/main" val="316304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spid="_x0000_s40028" name="Equation" r:id="rId4" imgW="3809880" imgH="1257120" progId="Equation.DSMT4">
                  <p:embed/>
                </p:oleObj>
              </mc:Choice>
              <mc:Fallback>
                <p:oleObj name="Equation" r:id="rId4" imgW="3809880" imgH="1257120" progId="Equation.DSMT4">
                  <p:embed/>
                  <p:pic>
                    <p:nvPicPr>
                      <p:cNvPr id="0" name=""/>
                      <p:cNvPicPr/>
                      <p:nvPr/>
                    </p:nvPicPr>
                    <p:blipFill>
                      <a:blip r:embed="rId5"/>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6"/>
          <a:stretch>
            <a:fillRect/>
          </a:stretch>
        </p:blipFill>
        <p:spPr>
          <a:xfrm>
            <a:off x="2590800" y="2438400"/>
            <a:ext cx="3810000" cy="3810000"/>
          </a:xfrm>
          <a:prstGeom prst="rect">
            <a:avLst/>
          </a:prstGeom>
        </p:spPr>
      </p:pic>
      <p:sp>
        <p:nvSpPr>
          <p:cNvPr id="8" name="Arrow: U-Turn 7">
            <a:extLst>
              <a:ext uri="{FF2B5EF4-FFF2-40B4-BE49-F238E27FC236}">
                <a16:creationId xmlns:a16="http://schemas.microsoft.com/office/drawing/2014/main" id="{BA8A4334-71D5-45C6-8A52-DE5078EBC066}"/>
              </a:ext>
            </a:extLst>
          </p:cNvPr>
          <p:cNvSpPr/>
          <p:nvPr/>
        </p:nvSpPr>
        <p:spPr>
          <a:xfrm rot="10800000">
            <a:off x="6454775" y="1828800"/>
            <a:ext cx="762000" cy="609600"/>
          </a:xfrm>
          <a:prstGeom prst="uturnArrow">
            <a:avLst>
              <a:gd name="adj1" fmla="val 25000"/>
              <a:gd name="adj2" fmla="val 25000"/>
              <a:gd name="adj3" fmla="val 25000"/>
              <a:gd name="adj4" fmla="val 5000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5C6078B3-F5F9-437B-9EC0-E825E35EBC47}"/>
              </a:ext>
            </a:extLst>
          </p:cNvPr>
          <p:cNvSpPr txBox="1"/>
          <p:nvPr/>
        </p:nvSpPr>
        <p:spPr>
          <a:xfrm>
            <a:off x="7184691" y="1098884"/>
            <a:ext cx="2133600" cy="1200329"/>
          </a:xfrm>
          <a:prstGeom prst="rect">
            <a:avLst/>
          </a:prstGeom>
          <a:noFill/>
        </p:spPr>
        <p:txBody>
          <a:bodyPr wrap="square" rtlCol="0">
            <a:spAutoFit/>
          </a:bodyPr>
          <a:lstStyle/>
          <a:p>
            <a:r>
              <a:rPr lang="en-US" sz="2400" dirty="0">
                <a:latin typeface="+mj-lt"/>
              </a:rPr>
              <a:t>Needed for boundary values.</a:t>
            </a:r>
          </a:p>
        </p:txBody>
      </p:sp>
    </p:spTree>
    <p:extLst>
      <p:ext uri="{BB962C8B-B14F-4D97-AF65-F5344CB8AC3E}">
        <p14:creationId xmlns:p14="http://schemas.microsoft.com/office/powerpoint/2010/main" val="59137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152400"/>
            <a:ext cx="8077200" cy="461665"/>
          </a:xfrm>
          <a:prstGeom prst="rect">
            <a:avLst/>
          </a:prstGeom>
          <a:noFill/>
        </p:spPr>
        <p:txBody>
          <a:bodyPr wrap="square" rtlCol="0">
            <a:spAutoFit/>
          </a:bodyPr>
          <a:lstStyle/>
          <a:p>
            <a:r>
              <a:rPr lang="en-US" sz="2400" dirty="0">
                <a:latin typeface="+mj-lt"/>
              </a:rPr>
              <a:t>Orthogonal function expansions 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972626134"/>
              </p:ext>
            </p:extLst>
          </p:nvPr>
        </p:nvGraphicFramePr>
        <p:xfrm>
          <a:off x="1142999" y="838200"/>
          <a:ext cx="5933141" cy="838200"/>
        </p:xfrm>
        <a:graphic>
          <a:graphicData uri="http://schemas.openxmlformats.org/presentationml/2006/ole">
            <mc:AlternateContent xmlns:mc="http://schemas.openxmlformats.org/markup-compatibility/2006">
              <mc:Choice xmlns:v="urn:schemas-microsoft-com:vml" Requires="v">
                <p:oleObj spid="_x0000_s41139" name="Equation" r:id="rId4" imgW="4584600" imgH="647640" progId="Equation.DSMT4">
                  <p:embed/>
                </p:oleObj>
              </mc:Choice>
              <mc:Fallback>
                <p:oleObj name="Equation" r:id="rId4" imgW="4584600" imgH="647640" progId="Equation.DSMT4">
                  <p:embed/>
                  <p:pic>
                    <p:nvPicPr>
                      <p:cNvPr id="0" name=""/>
                      <p:cNvPicPr/>
                      <p:nvPr/>
                    </p:nvPicPr>
                    <p:blipFill>
                      <a:blip r:embed="rId5"/>
                      <a:stretch>
                        <a:fillRect/>
                      </a:stretch>
                    </p:blipFill>
                    <p:spPr>
                      <a:xfrm>
                        <a:off x="1142999" y="83820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spid="_x0000_s41140" name="Equation" r:id="rId6" imgW="6654600" imgH="2730240" progId="Equation.DSMT4">
                  <p:embed/>
                </p:oleObj>
              </mc:Choice>
              <mc:Fallback>
                <p:oleObj name="Equation" r:id="rId6" imgW="6654600" imgH="2730240" progId="Equation.DSMT4">
                  <p:embed/>
                  <p:pic>
                    <p:nvPicPr>
                      <p:cNvPr id="0" name=""/>
                      <p:cNvPicPr/>
                      <p:nvPr/>
                    </p:nvPicPr>
                    <p:blipFill>
                      <a:blip r:embed="rId7"/>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spid="_x0000_s53328" name="Equation" r:id="rId4" imgW="3644640" imgH="634680" progId="Equation.DSMT4">
                  <p:embed/>
                </p:oleObj>
              </mc:Choice>
              <mc:Fallback>
                <p:oleObj name="Equation" r:id="rId4" imgW="3644640" imgH="634680" progId="Equation.DSMT4">
                  <p:embed/>
                  <p:pic>
                    <p:nvPicPr>
                      <p:cNvPr id="6" name="Object 5"/>
                      <p:cNvPicPr/>
                      <p:nvPr/>
                    </p:nvPicPr>
                    <p:blipFill>
                      <a:blip r:embed="rId5"/>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2167372910"/>
              </p:ext>
            </p:extLst>
          </p:nvPr>
        </p:nvGraphicFramePr>
        <p:xfrm>
          <a:off x="914400" y="4723606"/>
          <a:ext cx="5975350" cy="1646237"/>
        </p:xfrm>
        <a:graphic>
          <a:graphicData uri="http://schemas.openxmlformats.org/presentationml/2006/ole">
            <mc:AlternateContent xmlns:mc="http://schemas.openxmlformats.org/markup-compatibility/2006">
              <mc:Choice xmlns:v="urn:schemas-microsoft-com:vml" Requires="v">
                <p:oleObj spid="_x0000_s53329" name="Equation" r:id="rId6" imgW="4749480" imgH="1307880" progId="Equation.DSMT4">
                  <p:embed/>
                </p:oleObj>
              </mc:Choice>
              <mc:Fallback>
                <p:oleObj name="Equation" r:id="rId6" imgW="4749480" imgH="1307880" progId="Equation.DSMT4">
                  <p:embed/>
                  <p:pic>
                    <p:nvPicPr>
                      <p:cNvPr id="7" name="Object 6"/>
                      <p:cNvPicPr/>
                      <p:nvPr/>
                    </p:nvPicPr>
                    <p:blipFill>
                      <a:blip r:embed="rId7"/>
                      <a:stretch>
                        <a:fillRect/>
                      </a:stretch>
                    </p:blipFill>
                    <p:spPr>
                      <a:xfrm>
                        <a:off x="914400" y="4723606"/>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874589350"/>
              </p:ext>
            </p:extLst>
          </p:nvPr>
        </p:nvGraphicFramePr>
        <p:xfrm>
          <a:off x="588962" y="3044580"/>
          <a:ext cx="8097838" cy="747712"/>
        </p:xfrm>
        <a:graphic>
          <a:graphicData uri="http://schemas.openxmlformats.org/presentationml/2006/ole">
            <mc:AlternateContent xmlns:mc="http://schemas.openxmlformats.org/markup-compatibility/2006">
              <mc:Choice xmlns:v="urn:schemas-microsoft-com:vml" Requires="v">
                <p:oleObj spid="_x0000_s54347" name="Equation" r:id="rId4" imgW="5092560" imgH="469800" progId="Equation.DSMT4">
                  <p:embed/>
                </p:oleObj>
              </mc:Choice>
              <mc:Fallback>
                <p:oleObj name="Equation" r:id="rId4" imgW="5092560" imgH="469800" progId="Equation.DSMT4">
                  <p:embed/>
                  <p:pic>
                    <p:nvPicPr>
                      <p:cNvPr id="0" name=""/>
                      <p:cNvPicPr/>
                      <p:nvPr/>
                    </p:nvPicPr>
                    <p:blipFill>
                      <a:blip r:embed="rId5"/>
                      <a:stretch>
                        <a:fillRect/>
                      </a:stretch>
                    </p:blipFill>
                    <p:spPr>
                      <a:xfrm>
                        <a:off x="588962" y="3044580"/>
                        <a:ext cx="8097838" cy="7477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spid="_x0000_s54348" name="Equation" r:id="rId6" imgW="6159240" imgH="1942920" progId="Equation.DSMT4">
                  <p:embed/>
                </p:oleObj>
              </mc:Choice>
              <mc:Fallback>
                <p:oleObj name="Equation" r:id="rId6"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7"/>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spid="_x0000_s55339" name="Equation" r:id="rId4" imgW="4914720" imgH="1257120" progId="Equation.DSMT4">
                  <p:embed/>
                </p:oleObj>
              </mc:Choice>
              <mc:Fallback>
                <p:oleObj name="Equation" r:id="rId4" imgW="4914720" imgH="1257120" progId="Equation.DSMT4">
                  <p:embed/>
                  <p:pic>
                    <p:nvPicPr>
                      <p:cNvPr id="13" name="Object 12"/>
                      <p:cNvPicPr/>
                      <p:nvPr/>
                    </p:nvPicPr>
                    <p:blipFill>
                      <a:blip r:embed="rId5"/>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1200329"/>
          </a:xfrm>
          <a:prstGeom prst="rect">
            <a:avLst/>
          </a:prstGeom>
          <a:noFill/>
        </p:spPr>
        <p:txBody>
          <a:bodyPr wrap="square" rtlCol="0">
            <a:spAutoFit/>
          </a:bodyPr>
          <a:lstStyle/>
          <a:p>
            <a:r>
              <a:rPr lang="en-US" sz="2400" dirty="0">
                <a:latin typeface="+mj-lt"/>
                <a:sym typeface="Wingdings" panose="05000000000000000000" pitchFamily="2" charset="2"/>
              </a:rPr>
              <a:t>In this case it is prudent to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to vanishes on boundary and the surface integral is trivial.</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3835474191"/>
              </p:ext>
            </p:extLst>
          </p:nvPr>
        </p:nvGraphicFramePr>
        <p:xfrm>
          <a:off x="372268" y="350838"/>
          <a:ext cx="4437063" cy="1181100"/>
        </p:xfrm>
        <a:graphic>
          <a:graphicData uri="http://schemas.openxmlformats.org/presentationml/2006/ole">
            <mc:AlternateContent xmlns:mc="http://schemas.openxmlformats.org/markup-compatibility/2006">
              <mc:Choice xmlns:v="urn:schemas-microsoft-com:vml" Requires="v">
                <p:oleObj spid="_x0000_s56398" name="Equation" r:id="rId4" imgW="3581280" imgH="952200" progId="Equation.DSMT4">
                  <p:embed/>
                </p:oleObj>
              </mc:Choice>
              <mc:Fallback>
                <p:oleObj name="Equation" r:id="rId4" imgW="3581280" imgH="9522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5"/>
                      <a:stretch>
                        <a:fillRect/>
                      </a:stretch>
                    </p:blipFill>
                    <p:spPr>
                      <a:xfrm>
                        <a:off x="372268" y="350838"/>
                        <a:ext cx="4437063" cy="1181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2397847880"/>
              </p:ext>
            </p:extLst>
          </p:nvPr>
        </p:nvGraphicFramePr>
        <p:xfrm>
          <a:off x="344194" y="1905000"/>
          <a:ext cx="7685088" cy="2030413"/>
        </p:xfrm>
        <a:graphic>
          <a:graphicData uri="http://schemas.openxmlformats.org/presentationml/2006/ole">
            <mc:AlternateContent xmlns:mc="http://schemas.openxmlformats.org/markup-compatibility/2006">
              <mc:Choice xmlns:v="urn:schemas-microsoft-com:vml" Requires="v">
                <p:oleObj spid="_x0000_s56399" name="Equation" r:id="rId6" imgW="6108480" imgH="1612800" progId="Equation.DSMT4">
                  <p:embed/>
                </p:oleObj>
              </mc:Choice>
              <mc:Fallback>
                <p:oleObj name="Equation" r:id="rId6" imgW="6108480" imgH="16128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7"/>
                      <a:stretch>
                        <a:fillRect/>
                      </a:stretch>
                    </p:blipFill>
                    <p:spPr>
                      <a:xfrm>
                        <a:off x="344194" y="1905000"/>
                        <a:ext cx="7685088" cy="2030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76E93F1-E7D7-436B-BEE6-4E10156F394B}"/>
              </a:ext>
            </a:extLst>
          </p:cNvPr>
          <p:cNvGraphicFramePr>
            <a:graphicFrameLocks noChangeAspect="1"/>
          </p:cNvGraphicFramePr>
          <p:nvPr>
            <p:extLst>
              <p:ext uri="{D42A27DB-BD31-4B8C-83A1-F6EECF244321}">
                <p14:modId xmlns:p14="http://schemas.microsoft.com/office/powerpoint/2010/main" val="1574740657"/>
              </p:ext>
            </p:extLst>
          </p:nvPr>
        </p:nvGraphicFramePr>
        <p:xfrm>
          <a:off x="344194" y="4467768"/>
          <a:ext cx="5123212" cy="1552032"/>
        </p:xfrm>
        <a:graphic>
          <a:graphicData uri="http://schemas.openxmlformats.org/presentationml/2006/ole">
            <mc:AlternateContent xmlns:mc="http://schemas.openxmlformats.org/markup-compatibility/2006">
              <mc:Choice xmlns:v="urn:schemas-microsoft-com:vml" Requires="v">
                <p:oleObj spid="_x0000_s56400" name="Equation" r:id="rId8" imgW="4317840" imgH="1307880" progId="Equation.DSMT4">
                  <p:embed/>
                </p:oleObj>
              </mc:Choice>
              <mc:Fallback>
                <p:oleObj name="Equation" r:id="rId8" imgW="4317840" imgH="1307880" progId="Equation.DSMT4">
                  <p:embed/>
                  <p:pic>
                    <p:nvPicPr>
                      <p:cNvPr id="0" name=""/>
                      <p:cNvPicPr/>
                      <p:nvPr/>
                    </p:nvPicPr>
                    <p:blipFill>
                      <a:blip r:embed="rId9"/>
                      <a:stretch>
                        <a:fillRect/>
                      </a:stretch>
                    </p:blipFill>
                    <p:spPr>
                      <a:xfrm>
                        <a:off x="344194" y="4467768"/>
                        <a:ext cx="5123212" cy="155203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CAD0CE9-C4DB-4424-AB84-23390879B4B4}"/>
              </a:ext>
            </a:extLst>
          </p:cNvPr>
          <p:cNvSpPr txBox="1"/>
          <p:nvPr/>
        </p:nvSpPr>
        <p:spPr>
          <a:xfrm>
            <a:off x="5791200" y="4724400"/>
            <a:ext cx="3200400" cy="830997"/>
          </a:xfrm>
          <a:prstGeom prst="rect">
            <a:avLst/>
          </a:prstGeom>
          <a:noFill/>
        </p:spPr>
        <p:txBody>
          <a:bodyPr wrap="square" rtlCol="0">
            <a:spAutoFit/>
          </a:bodyPr>
          <a:lstStyle/>
          <a:p>
            <a:r>
              <a:rPr lang="en-US" sz="2400" dirty="0">
                <a:latin typeface="+mj-lt"/>
              </a:rPr>
              <a:t>Your homework problem.</a:t>
            </a:r>
          </a:p>
        </p:txBody>
      </p:sp>
      <p:sp>
        <p:nvSpPr>
          <p:cNvPr id="9" name="TextBox 8">
            <a:extLst>
              <a:ext uri="{FF2B5EF4-FFF2-40B4-BE49-F238E27FC236}">
                <a16:creationId xmlns:a16="http://schemas.microsoft.com/office/drawing/2014/main" id="{D75DBF69-FA55-4063-B595-85292B565DA7}"/>
              </a:ext>
            </a:extLst>
          </p:cNvPr>
          <p:cNvSpPr txBox="1"/>
          <p:nvPr/>
        </p:nvSpPr>
        <p:spPr>
          <a:xfrm>
            <a:off x="5791200" y="5646003"/>
            <a:ext cx="3200400" cy="830997"/>
          </a:xfrm>
          <a:prstGeom prst="rect">
            <a:avLst/>
          </a:prstGeom>
          <a:noFill/>
        </p:spPr>
        <p:txBody>
          <a:bodyPr wrap="square" rtlCol="0">
            <a:spAutoFit/>
          </a:bodyPr>
          <a:lstStyle/>
          <a:p>
            <a:r>
              <a:rPr lang="en-US" sz="2400" dirty="0">
                <a:latin typeface="+mj-lt"/>
              </a:rPr>
              <a:t>Worked out in textbook.</a:t>
            </a:r>
          </a:p>
        </p:txBody>
      </p:sp>
    </p:spTree>
    <p:extLst>
      <p:ext uri="{BB962C8B-B14F-4D97-AF65-F5344CB8AC3E}">
        <p14:creationId xmlns:p14="http://schemas.microsoft.com/office/powerpoint/2010/main" val="282444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89C7A6-0694-4CCC-B605-7B18C02FE239}"/>
              </a:ext>
            </a:extLst>
          </p:cNvPr>
          <p:cNvPicPr>
            <a:picLocks noChangeAspect="1"/>
          </p:cNvPicPr>
          <p:nvPr/>
        </p:nvPicPr>
        <p:blipFill>
          <a:blip r:embed="rId3"/>
          <a:stretch>
            <a:fillRect/>
          </a:stretch>
        </p:blipFill>
        <p:spPr>
          <a:xfrm>
            <a:off x="108190" y="609934"/>
            <a:ext cx="9144000" cy="4419266"/>
          </a:xfrm>
          <a:prstGeom prst="rect">
            <a:avLst/>
          </a:prstGeom>
        </p:spPr>
      </p:pic>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228600" y="4191000"/>
            <a:ext cx="8927620" cy="3048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spid="_x0000_s42069" name="Equation" r:id="rId4" imgW="6781680" imgH="2209680" progId="Equation.DSMT4">
                  <p:embed/>
                </p:oleObj>
              </mc:Choice>
              <mc:Fallback>
                <p:oleObj name="Equation" r:id="rId4" imgW="6781680" imgH="2209680" progId="Equation.DSMT4">
                  <p:embed/>
                  <p:pic>
                    <p:nvPicPr>
                      <p:cNvPr id="0" name=""/>
                      <p:cNvPicPr/>
                      <p:nvPr/>
                    </p:nvPicPr>
                    <p:blipFill>
                      <a:blip r:embed="rId5"/>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spid="_x0000_s43184" name="Equation" r:id="rId4" imgW="6260760" imgH="1295280" progId="Equation.DSMT4">
                  <p:embed/>
                </p:oleObj>
              </mc:Choice>
              <mc:Fallback>
                <p:oleObj name="Equation" r:id="rId4" imgW="6260760" imgH="1295280" progId="Equation.DSMT4">
                  <p:embed/>
                  <p:pic>
                    <p:nvPicPr>
                      <p:cNvPr id="0" name=""/>
                      <p:cNvPicPr/>
                      <p:nvPr/>
                    </p:nvPicPr>
                    <p:blipFill>
                      <a:blip r:embed="rId5"/>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78604693"/>
              </p:ext>
            </p:extLst>
          </p:nvPr>
        </p:nvGraphicFramePr>
        <p:xfrm>
          <a:off x="325438" y="2030413"/>
          <a:ext cx="7475537" cy="4095750"/>
        </p:xfrm>
        <a:graphic>
          <a:graphicData uri="http://schemas.openxmlformats.org/presentationml/2006/ole">
            <mc:AlternateContent xmlns:mc="http://schemas.openxmlformats.org/markup-compatibility/2006">
              <mc:Choice xmlns:v="urn:schemas-microsoft-com:vml" Requires="v">
                <p:oleObj spid="_x0000_s43185" name="Equation" r:id="rId6" imgW="5816520" imgH="3187440" progId="Equation.DSMT4">
                  <p:embed/>
                </p:oleObj>
              </mc:Choice>
              <mc:Fallback>
                <p:oleObj name="Equation" r:id="rId6" imgW="5816520" imgH="3187440" progId="Equation.DSMT4">
                  <p:embed/>
                  <p:pic>
                    <p:nvPicPr>
                      <p:cNvPr id="0" name=""/>
                      <p:cNvPicPr/>
                      <p:nvPr/>
                    </p:nvPicPr>
                    <p:blipFill>
                      <a:blip r:embed="rId7"/>
                      <a:stretch>
                        <a:fillRect/>
                      </a:stretch>
                    </p:blipFill>
                    <p:spPr>
                      <a:xfrm>
                        <a:off x="325438" y="2030413"/>
                        <a:ext cx="7475537" cy="4095750"/>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spid="_x0000_s46159" name="Equation" r:id="rId4" imgW="6883200" imgH="3987720" progId="Equation.DSMT4">
                  <p:embed/>
                </p:oleObj>
              </mc:Choice>
              <mc:Fallback>
                <p:oleObj name="Equation" r:id="rId4" imgW="6883200" imgH="3987720" progId="Equation.DSMT4">
                  <p:embed/>
                  <p:pic>
                    <p:nvPicPr>
                      <p:cNvPr id="0" name=""/>
                      <p:cNvPicPr/>
                      <p:nvPr/>
                    </p:nvPicPr>
                    <p:blipFill>
                      <a:blip r:embed="rId5"/>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spid="_x0000_s47251" name="Equation" r:id="rId4" imgW="4381200" imgH="634680" progId="Equation.DSMT4">
                  <p:embed/>
                </p:oleObj>
              </mc:Choice>
              <mc:Fallback>
                <p:oleObj name="Equation" r:id="rId4" imgW="4381200" imgH="634680" progId="Equation.DSMT4">
                  <p:embed/>
                  <p:pic>
                    <p:nvPicPr>
                      <p:cNvPr id="0" name=""/>
                      <p:cNvPicPr/>
                      <p:nvPr/>
                    </p:nvPicPr>
                    <p:blipFill>
                      <a:blip r:embed="rId5"/>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spid="_x0000_s47252" name="Equation" r:id="rId6" imgW="4914720" imgH="1257120" progId="Equation.DSMT4">
                  <p:embed/>
                </p:oleObj>
              </mc:Choice>
              <mc:Fallback>
                <p:oleObj name="Equation" r:id="rId6" imgW="4914720" imgH="1257120" progId="Equation.DSMT4">
                  <p:embed/>
                  <p:pic>
                    <p:nvPicPr>
                      <p:cNvPr id="0" name=""/>
                      <p:cNvPicPr/>
                      <p:nvPr/>
                    </p:nvPicPr>
                    <p:blipFill>
                      <a:blip r:embed="rId7"/>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spid="_x0000_s48204" name="Equation" r:id="rId4" imgW="5994360" imgH="952200" progId="Equation.DSMT4">
                  <p:embed/>
                </p:oleObj>
              </mc:Choice>
              <mc:Fallback>
                <p:oleObj name="Equation" r:id="rId4" imgW="5994360" imgH="952200" progId="Equation.DSMT4">
                  <p:embed/>
                  <p:pic>
                    <p:nvPicPr>
                      <p:cNvPr id="0" name=""/>
                      <p:cNvPicPr/>
                      <p:nvPr/>
                    </p:nvPicPr>
                    <p:blipFill>
                      <a:blip r:embed="rId5"/>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spid="_x0000_s50395" name="Equation" r:id="rId4" imgW="4470120" imgH="1333440" progId="Equation.DSMT4">
                  <p:embed/>
                </p:oleObj>
              </mc:Choice>
              <mc:Fallback>
                <p:oleObj name="Equation" r:id="rId4" imgW="4470120" imgH="1333440" progId="Equation.DSMT4">
                  <p:embed/>
                  <p:pic>
                    <p:nvPicPr>
                      <p:cNvPr id="0" name=""/>
                      <p:cNvPicPr/>
                      <p:nvPr/>
                    </p:nvPicPr>
                    <p:blipFill>
                      <a:blip r:embed="rId5"/>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spid="_x0000_s50396" name="Equation" r:id="rId6" imgW="4381200" imgH="634680" progId="Equation.DSMT4">
                  <p:embed/>
                </p:oleObj>
              </mc:Choice>
              <mc:Fallback>
                <p:oleObj name="Equation" r:id="rId6" imgW="4381200" imgH="634680" progId="Equation.DSMT4">
                  <p:embed/>
                  <p:pic>
                    <p:nvPicPr>
                      <p:cNvPr id="0" name=""/>
                      <p:cNvPicPr/>
                      <p:nvPr/>
                    </p:nvPicPr>
                    <p:blipFill>
                      <a:blip r:embed="rId7"/>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spid="_x0000_s50397" name="Equation" r:id="rId8" imgW="5003640" imgH="2120760" progId="Equation.DSMT4">
                  <p:embed/>
                </p:oleObj>
              </mc:Choice>
              <mc:Fallback>
                <p:oleObj name="Equation" r:id="rId8" imgW="5003640" imgH="2120760" progId="Equation.DSMT4">
                  <p:embed/>
                  <p:pic>
                    <p:nvPicPr>
                      <p:cNvPr id="0" name=""/>
                      <p:cNvPicPr/>
                      <p:nvPr/>
                    </p:nvPicPr>
                    <p:blipFill>
                      <a:blip r:embed="rId9"/>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spid="_x0000_s44202" name="Equation" r:id="rId4" imgW="4292280" imgH="482400" progId="Equation.DSMT4">
                  <p:embed/>
                </p:oleObj>
              </mc:Choice>
              <mc:Fallback>
                <p:oleObj name="Equation" r:id="rId4" imgW="4292280" imgH="482400" progId="Equation.DSMT4">
                  <p:embed/>
                  <p:pic>
                    <p:nvPicPr>
                      <p:cNvPr id="0" name=""/>
                      <p:cNvPicPr/>
                      <p:nvPr/>
                    </p:nvPicPr>
                    <p:blipFill>
                      <a:blip r:embed="rId5"/>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spid="_x0000_s44203" name="Equation" r:id="rId6" imgW="6908760" imgH="1904760" progId="Equation.DSMT4">
                  <p:embed/>
                </p:oleObj>
              </mc:Choice>
              <mc:Fallback>
                <p:oleObj name="Equation" r:id="rId6" imgW="6908760" imgH="1904760" progId="Equation.DSMT4">
                  <p:embed/>
                  <p:pic>
                    <p:nvPicPr>
                      <p:cNvPr id="0" name=""/>
                      <p:cNvPicPr/>
                      <p:nvPr/>
                    </p:nvPicPr>
                    <p:blipFill>
                      <a:blip r:embed="rId7"/>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spid="_x0000_s45289" name="Equation" r:id="rId4" imgW="4914720" imgH="1257120" progId="Equation.DSMT4">
                  <p:embed/>
                </p:oleObj>
              </mc:Choice>
              <mc:Fallback>
                <p:oleObj name="Equation" r:id="rId4" imgW="4914720" imgH="1257120" progId="Equation.DSMT4">
                  <p:embed/>
                  <p:pic>
                    <p:nvPicPr>
                      <p:cNvPr id="0" name=""/>
                      <p:cNvPicPr/>
                      <p:nvPr/>
                    </p:nvPicPr>
                    <p:blipFill>
                      <a:blip r:embed="rId5"/>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spid="_x0000_s45290" name="Equation" r:id="rId6" imgW="457200" imgH="266400" progId="Equation.DSMT4">
                  <p:embed/>
                </p:oleObj>
              </mc:Choice>
              <mc:Fallback>
                <p:oleObj name="Equation" r:id="rId6" imgW="457200" imgH="266400" progId="Equation.DSMT4">
                  <p:embed/>
                  <p:pic>
                    <p:nvPicPr>
                      <p:cNvPr id="0" name=""/>
                      <p:cNvPicPr/>
                      <p:nvPr/>
                    </p:nvPicPr>
                    <p:blipFill>
                      <a:blip r:embed="rId7"/>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spid="_x0000_s45291" name="Equation" r:id="rId8" imgW="6680160" imgH="1231560" progId="Equation.DSMT4">
                  <p:embed/>
                </p:oleObj>
              </mc:Choice>
              <mc:Fallback>
                <p:oleObj name="Equation" r:id="rId8" imgW="6680160" imgH="1231560" progId="Equation.DSMT4">
                  <p:embed/>
                  <p:pic>
                    <p:nvPicPr>
                      <p:cNvPr id="0" name=""/>
                      <p:cNvPicPr/>
                      <p:nvPr/>
                    </p:nvPicPr>
                    <p:blipFill>
                      <a:blip r:embed="rId9"/>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spid="_x0000_s51483" name="Equation" r:id="rId4" imgW="4038480" imgH="1307880" progId="Equation.DSMT4">
                  <p:embed/>
                </p:oleObj>
              </mc:Choice>
              <mc:Fallback>
                <p:oleObj name="Equation" r:id="rId4" imgW="4038480" imgH="1307880" progId="Equation.DSMT4">
                  <p:embed/>
                  <p:pic>
                    <p:nvPicPr>
                      <p:cNvPr id="0" name=""/>
                      <p:cNvPicPr/>
                      <p:nvPr/>
                    </p:nvPicPr>
                    <p:blipFill>
                      <a:blip r:embed="rId5"/>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spid="_x0000_s51484" name="Equation" r:id="rId6" imgW="6680160" imgH="1231560" progId="Equation.DSMT4">
                  <p:embed/>
                </p:oleObj>
              </mc:Choice>
              <mc:Fallback>
                <p:oleObj name="Equation" r:id="rId6" imgW="6680160" imgH="1231560" progId="Equation.DSMT4">
                  <p:embed/>
                  <p:pic>
                    <p:nvPicPr>
                      <p:cNvPr id="0" name=""/>
                      <p:cNvPicPr/>
                      <p:nvPr/>
                    </p:nvPicPr>
                    <p:blipFill>
                      <a:blip r:embed="rId7"/>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27079492"/>
              </p:ext>
            </p:extLst>
          </p:nvPr>
        </p:nvGraphicFramePr>
        <p:xfrm>
          <a:off x="84135" y="2960807"/>
          <a:ext cx="8606978" cy="2535288"/>
        </p:xfrm>
        <a:graphic>
          <a:graphicData uri="http://schemas.openxmlformats.org/presentationml/2006/ole">
            <mc:AlternateContent xmlns:mc="http://schemas.openxmlformats.org/markup-compatibility/2006">
              <mc:Choice xmlns:v="urn:schemas-microsoft-com:vml" Requires="v">
                <p:oleObj spid="_x0000_s51485" name="Equation" r:id="rId8" imgW="8407080" imgH="2476440" progId="Equation.DSMT4">
                  <p:embed/>
                </p:oleObj>
              </mc:Choice>
              <mc:Fallback>
                <p:oleObj name="Equation" r:id="rId8" imgW="8407080" imgH="2476440" progId="Equation.DSMT4">
                  <p:embed/>
                  <p:pic>
                    <p:nvPicPr>
                      <p:cNvPr id="0" name=""/>
                      <p:cNvPicPr/>
                      <p:nvPr/>
                    </p:nvPicPr>
                    <p:blipFill>
                      <a:blip r:embed="rId9"/>
                      <a:stretch>
                        <a:fillRect/>
                      </a:stretch>
                    </p:blipFill>
                    <p:spPr>
                      <a:xfrm>
                        <a:off x="84135" y="2960807"/>
                        <a:ext cx="8606978" cy="25352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0B7DA483-8AEA-4550-A08D-007DF3F1CBC5}"/>
              </a:ext>
            </a:extLst>
          </p:cNvPr>
          <p:cNvSpPr txBox="1"/>
          <p:nvPr/>
        </p:nvSpPr>
        <p:spPr>
          <a:xfrm>
            <a:off x="685800" y="5638800"/>
            <a:ext cx="8001000" cy="461665"/>
          </a:xfrm>
          <a:prstGeom prst="rect">
            <a:avLst/>
          </a:prstGeom>
          <a:noFill/>
        </p:spPr>
        <p:txBody>
          <a:bodyPr wrap="square" rtlCol="0">
            <a:spAutoFit/>
          </a:bodyPr>
          <a:lstStyle/>
          <a:p>
            <a:r>
              <a:rPr lang="en-US" sz="2400" dirty="0">
                <a:latin typeface="+mj-lt"/>
              </a:rPr>
              <a:t>(somewhat painful solution to homework problem)</a:t>
            </a:r>
          </a:p>
        </p:txBody>
      </p:sp>
    </p:spTree>
    <p:extLst>
      <p:ext uri="{BB962C8B-B14F-4D97-AF65-F5344CB8AC3E}">
        <p14:creationId xmlns:p14="http://schemas.microsoft.com/office/powerpoint/2010/main" val="3082979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74763108"/>
              </p:ext>
            </p:extLst>
          </p:nvPr>
        </p:nvGraphicFramePr>
        <p:xfrm>
          <a:off x="257175" y="1419345"/>
          <a:ext cx="3822700" cy="1211262"/>
        </p:xfrm>
        <a:graphic>
          <a:graphicData uri="http://schemas.openxmlformats.org/presentationml/2006/ole">
            <mc:AlternateContent xmlns:mc="http://schemas.openxmlformats.org/markup-compatibility/2006">
              <mc:Choice xmlns:v="urn:schemas-microsoft-com:vml" Requires="v">
                <p:oleObj spid="_x0000_s61464" name="Equation" r:id="rId4" imgW="3085920" imgH="977760" progId="Equation.DSMT4">
                  <p:embed/>
                </p:oleObj>
              </mc:Choice>
              <mc:Fallback>
                <p:oleObj name="Equation" r:id="rId4" imgW="3085920" imgH="977760" progId="Equation.DSMT4">
                  <p:embed/>
                  <p:pic>
                    <p:nvPicPr>
                      <p:cNvPr id="5" name="Object 4"/>
                      <p:cNvPicPr/>
                      <p:nvPr/>
                    </p:nvPicPr>
                    <p:blipFill>
                      <a:blip r:embed="rId5"/>
                      <a:stretch>
                        <a:fillRect/>
                      </a:stretch>
                    </p:blipFill>
                    <p:spPr>
                      <a:xfrm>
                        <a:off x="257175" y="1419345"/>
                        <a:ext cx="3822700" cy="1211262"/>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spid="_x0000_s61465" name="Equation" r:id="rId6" imgW="6680160" imgH="1231560" progId="Equation.DSMT4">
                  <p:embed/>
                </p:oleObj>
              </mc:Choice>
              <mc:Fallback>
                <p:oleObj name="Equation" r:id="rId6" imgW="6680160" imgH="1231560" progId="Equation.DSMT4">
                  <p:embed/>
                  <p:pic>
                    <p:nvPicPr>
                      <p:cNvPr id="6" name="Object 5"/>
                      <p:cNvPicPr/>
                      <p:nvPr/>
                    </p:nvPicPr>
                    <p:blipFill>
                      <a:blip r:embed="rId7"/>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33591579"/>
              </p:ext>
            </p:extLst>
          </p:nvPr>
        </p:nvGraphicFramePr>
        <p:xfrm>
          <a:off x="228600" y="2692400"/>
          <a:ext cx="8850313" cy="4013200"/>
        </p:xfrm>
        <a:graphic>
          <a:graphicData uri="http://schemas.openxmlformats.org/presentationml/2006/ole">
            <mc:AlternateContent xmlns:mc="http://schemas.openxmlformats.org/markup-compatibility/2006">
              <mc:Choice xmlns:v="urn:schemas-microsoft-com:vml" Requires="v">
                <p:oleObj spid="_x0000_s61466" name="Equation" r:id="rId8" imgW="9080280" imgH="4114800" progId="Equation.DSMT4">
                  <p:embed/>
                </p:oleObj>
              </mc:Choice>
              <mc:Fallback>
                <p:oleObj name="Equation" r:id="rId8" imgW="9080280" imgH="4114800" progId="Equation.DSMT4">
                  <p:embed/>
                  <p:pic>
                    <p:nvPicPr>
                      <p:cNvPr id="8" name="Object 7"/>
                      <p:cNvPicPr/>
                      <p:nvPr/>
                    </p:nvPicPr>
                    <p:blipFill>
                      <a:blip r:embed="rId9"/>
                      <a:stretch>
                        <a:fillRect/>
                      </a:stretch>
                    </p:blipFill>
                    <p:spPr>
                      <a:xfrm>
                        <a:off x="228600" y="2692400"/>
                        <a:ext cx="8850313" cy="4013200"/>
                      </a:xfrm>
                      <a:prstGeom prst="rect">
                        <a:avLst/>
                      </a:prstGeom>
                    </p:spPr>
                  </p:pic>
                </p:oleObj>
              </mc:Fallback>
            </mc:AlternateContent>
          </a:graphicData>
        </a:graphic>
      </p:graphicFrame>
    </p:spTree>
    <p:extLst>
      <p:ext uri="{BB962C8B-B14F-4D97-AF65-F5344CB8AC3E}">
        <p14:creationId xmlns:p14="http://schemas.microsoft.com/office/powerpoint/2010/main" val="360569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0562F-302D-4572-8268-7D9622CCF947}"/>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88B4A311-A821-4939-BAF7-5869D36A0615}"/>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F99235AA-9D5F-4957-85B9-F8D4E15AE2BD}"/>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E57EAA02-5986-471F-BD05-D3602419195C}"/>
              </a:ext>
            </a:extLst>
          </p:cNvPr>
          <p:cNvPicPr>
            <a:picLocks noChangeAspect="1"/>
          </p:cNvPicPr>
          <p:nvPr/>
        </p:nvPicPr>
        <p:blipFill>
          <a:blip r:embed="rId2"/>
          <a:stretch>
            <a:fillRect/>
          </a:stretch>
        </p:blipFill>
        <p:spPr>
          <a:xfrm>
            <a:off x="0" y="1219200"/>
            <a:ext cx="9144000" cy="3788530"/>
          </a:xfrm>
          <a:prstGeom prst="rect">
            <a:avLst/>
          </a:prstGeom>
        </p:spPr>
      </p:pic>
    </p:spTree>
    <p:extLst>
      <p:ext uri="{BB962C8B-B14F-4D97-AF65-F5344CB8AC3E}">
        <p14:creationId xmlns:p14="http://schemas.microsoft.com/office/powerpoint/2010/main" val="793257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spid="_x0000_s52386" name="Equation" r:id="rId4" imgW="1955520" imgH="393480" progId="Equation.DSMT4">
                  <p:embed/>
                </p:oleObj>
              </mc:Choice>
              <mc:Fallback>
                <p:oleObj name="Equation" r:id="rId4" imgW="1955520" imgH="393480" progId="Equation.DSMT4">
                  <p:embed/>
                  <p:pic>
                    <p:nvPicPr>
                      <p:cNvPr id="0" name=""/>
                      <p:cNvPicPr/>
                      <p:nvPr/>
                    </p:nvPicPr>
                    <p:blipFill>
                      <a:blip r:embed="rId5"/>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spid="_x0000_s52387" name="Equation" r:id="rId6" imgW="114120" imgH="126720" progId="Equation.DSMT4">
                  <p:embed/>
                </p:oleObj>
              </mc:Choice>
              <mc:Fallback>
                <p:oleObj name="Equation" r:id="rId6" imgW="114120" imgH="126720" progId="Equation.DSMT4">
                  <p:embed/>
                  <p:pic>
                    <p:nvPicPr>
                      <p:cNvPr id="0" name=""/>
                      <p:cNvPicPr/>
                      <p:nvPr/>
                    </p:nvPicPr>
                    <p:blipFill>
                      <a:blip r:embed="rId7"/>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spid="_x0000_s52388" name="Equation" r:id="rId8" imgW="126720" imgH="139680" progId="Equation.DSMT4">
                  <p:embed/>
                </p:oleObj>
              </mc:Choice>
              <mc:Fallback>
                <p:oleObj name="Equation" r:id="rId8" imgW="126720" imgH="139680" progId="Equation.DSMT4">
                  <p:embed/>
                  <p:pic>
                    <p:nvPicPr>
                      <p:cNvPr id="12" name="Object 11"/>
                      <p:cNvPicPr/>
                      <p:nvPr/>
                    </p:nvPicPr>
                    <p:blipFill>
                      <a:blip r:embed="rId9"/>
                      <a:stretch>
                        <a:fillRect/>
                      </a:stretch>
                    </p:blipFill>
                    <p:spPr>
                      <a:xfrm>
                        <a:off x="2952750" y="3327400"/>
                        <a:ext cx="387350" cy="425450"/>
                      </a:xfrm>
                      <a:prstGeom prst="rect">
                        <a:avLst/>
                      </a:prstGeom>
                    </p:spPr>
                  </p:pic>
                </p:oleObj>
              </mc:Fallback>
            </mc:AlternateContent>
          </a:graphicData>
        </a:graphic>
      </p:graphicFrame>
    </p:spTree>
    <p:extLst>
      <p:ext uri="{BB962C8B-B14F-4D97-AF65-F5344CB8AC3E}">
        <p14:creationId xmlns:p14="http://schemas.microsoft.com/office/powerpoint/2010/main" val="10080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spid="_x0000_s25882" name="Equation" r:id="rId4" imgW="1688760" imgH="634680" progId="Equation.DSMT4">
                  <p:embed/>
                </p:oleObj>
              </mc:Choice>
              <mc:Fallback>
                <p:oleObj name="Equation" r:id="rId4" imgW="1688760" imgH="634680" progId="Equation.DSMT4">
                  <p:embed/>
                  <p:pic>
                    <p:nvPicPr>
                      <p:cNvPr id="0" name=""/>
                      <p:cNvPicPr/>
                      <p:nvPr/>
                    </p:nvPicPr>
                    <p:blipFill>
                      <a:blip r:embed="rId5"/>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spid="_x0000_s25883" name="Equation" r:id="rId6" imgW="5574960" imgH="1574640" progId="Equation.DSMT4">
                  <p:embed/>
                </p:oleObj>
              </mc:Choice>
              <mc:Fallback>
                <p:oleObj name="Equation" r:id="rId6" imgW="5574960" imgH="1574640" progId="Equation.DSMT4">
                  <p:embed/>
                  <p:pic>
                    <p:nvPicPr>
                      <p:cNvPr id="0" name=""/>
                      <p:cNvPicPr/>
                      <p:nvPr/>
                    </p:nvPicPr>
                    <p:blipFill>
                      <a:blip r:embed="rId7"/>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spid="_x0000_s35126" name="Equation" r:id="rId4" imgW="1726920" imgH="660240" progId="Equation.DSMT4">
                  <p:embed/>
                </p:oleObj>
              </mc:Choice>
              <mc:Fallback>
                <p:oleObj name="Equation" r:id="rId4" imgW="1726920" imgH="660240" progId="Equation.DSMT4">
                  <p:embed/>
                  <p:pic>
                    <p:nvPicPr>
                      <p:cNvPr id="0" name=""/>
                      <p:cNvPicPr/>
                      <p:nvPr/>
                    </p:nvPicPr>
                    <p:blipFill>
                      <a:blip r:embed="rId5"/>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1168113"/>
              </p:ext>
            </p:extLst>
          </p:nvPr>
        </p:nvGraphicFramePr>
        <p:xfrm>
          <a:off x="563592" y="1347788"/>
          <a:ext cx="7188200" cy="2214562"/>
        </p:xfrm>
        <a:graphic>
          <a:graphicData uri="http://schemas.openxmlformats.org/presentationml/2006/ole">
            <mc:AlternateContent xmlns:mc="http://schemas.openxmlformats.org/markup-compatibility/2006">
              <mc:Choice xmlns:v="urn:schemas-microsoft-com:vml" Requires="v">
                <p:oleObj spid="_x0000_s35127" name="Equation" r:id="rId6" imgW="5397480" imgH="1663560" progId="Equation.DSMT4">
                  <p:embed/>
                </p:oleObj>
              </mc:Choice>
              <mc:Fallback>
                <p:oleObj name="Equation" r:id="rId6" imgW="5397480" imgH="1663560" progId="Equation.DSMT4">
                  <p:embed/>
                  <p:pic>
                    <p:nvPicPr>
                      <p:cNvPr id="0" name=""/>
                      <p:cNvPicPr/>
                      <p:nvPr/>
                    </p:nvPicPr>
                    <p:blipFill>
                      <a:blip r:embed="rId7"/>
                      <a:stretch>
                        <a:fillRect/>
                      </a:stretch>
                    </p:blipFill>
                    <p:spPr>
                      <a:xfrm>
                        <a:off x="563592" y="1347788"/>
                        <a:ext cx="7188200" cy="22145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spid="_x0000_s35128" name="Equation" r:id="rId8" imgW="5067000" imgH="1663560" progId="Equation.DSMT4">
                  <p:embed/>
                </p:oleObj>
              </mc:Choice>
              <mc:Fallback>
                <p:oleObj name="Equation" r:id="rId8" imgW="5067000" imgH="1663560" progId="Equation.DSMT4">
                  <p:embed/>
                  <p:pic>
                    <p:nvPicPr>
                      <p:cNvPr id="0" name=""/>
                      <p:cNvPicPr/>
                      <p:nvPr/>
                    </p:nvPicPr>
                    <p:blipFill>
                      <a:blip r:embed="rId9"/>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3D760F-3615-4D7D-BE7A-36346FCF3144}"/>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23264AD0-F5D4-426E-BD78-ED7F2922F47F}"/>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8A98A905-F348-4B05-A615-5285D83934B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6A4C982C-B4DC-4546-ABCC-5F423CEE2160}"/>
              </a:ext>
            </a:extLst>
          </p:cNvPr>
          <p:cNvGraphicFramePr>
            <a:graphicFrameLocks noChangeAspect="1"/>
          </p:cNvGraphicFramePr>
          <p:nvPr>
            <p:extLst>
              <p:ext uri="{D42A27DB-BD31-4B8C-83A1-F6EECF244321}">
                <p14:modId xmlns:p14="http://schemas.microsoft.com/office/powerpoint/2010/main" val="638382038"/>
              </p:ext>
            </p:extLst>
          </p:nvPr>
        </p:nvGraphicFramePr>
        <p:xfrm>
          <a:off x="91468" y="1214588"/>
          <a:ext cx="8976332" cy="3001812"/>
        </p:xfrm>
        <a:graphic>
          <a:graphicData uri="http://schemas.openxmlformats.org/presentationml/2006/ole">
            <mc:AlternateContent xmlns:mc="http://schemas.openxmlformats.org/markup-compatibility/2006">
              <mc:Choice xmlns:v="urn:schemas-microsoft-com:vml" Requires="v">
                <p:oleObj spid="_x0000_s59406" name="Equation" r:id="rId3" imgW="3759120" imgH="1257120" progId="Equation.DSMT4">
                  <p:embed/>
                </p:oleObj>
              </mc:Choice>
              <mc:Fallback>
                <p:oleObj name="Equation" r:id="rId3" imgW="3759120" imgH="1257120" progId="Equation.DSMT4">
                  <p:embed/>
                  <p:pic>
                    <p:nvPicPr>
                      <p:cNvPr id="0" name=""/>
                      <p:cNvPicPr/>
                      <p:nvPr/>
                    </p:nvPicPr>
                    <p:blipFill>
                      <a:blip r:embed="rId4"/>
                      <a:stretch>
                        <a:fillRect/>
                      </a:stretch>
                    </p:blipFill>
                    <p:spPr>
                      <a:xfrm>
                        <a:off x="91468" y="1214588"/>
                        <a:ext cx="8976332" cy="3001812"/>
                      </a:xfrm>
                      <a:prstGeom prst="rect">
                        <a:avLst/>
                      </a:prstGeom>
                    </p:spPr>
                  </p:pic>
                </p:oleObj>
              </mc:Fallback>
            </mc:AlternateContent>
          </a:graphicData>
        </a:graphic>
      </p:graphicFrame>
    </p:spTree>
    <p:extLst>
      <p:ext uri="{BB962C8B-B14F-4D97-AF65-F5344CB8AC3E}">
        <p14:creationId xmlns:p14="http://schemas.microsoft.com/office/powerpoint/2010/main" val="421898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9DEA7-3C48-4041-9D2A-08068D13AAFE}"/>
              </a:ext>
            </a:extLst>
          </p:cNvPr>
          <p:cNvSpPr>
            <a:spLocks noGrp="1"/>
          </p:cNvSpPr>
          <p:nvPr>
            <p:ph type="dt" sz="half" idx="10"/>
          </p:nvPr>
        </p:nvSpPr>
        <p:spPr/>
        <p:txBody>
          <a:bodyPr/>
          <a:lstStyle/>
          <a:p>
            <a:r>
              <a:rPr lang="en-US"/>
              <a:t>01/21/2022</a:t>
            </a:r>
            <a:endParaRPr lang="en-US" dirty="0"/>
          </a:p>
        </p:txBody>
      </p:sp>
      <p:sp>
        <p:nvSpPr>
          <p:cNvPr id="3" name="Footer Placeholder 2">
            <a:extLst>
              <a:ext uri="{FF2B5EF4-FFF2-40B4-BE49-F238E27FC236}">
                <a16:creationId xmlns:a16="http://schemas.microsoft.com/office/drawing/2014/main" id="{C852877F-1A1E-4227-93CE-3EBAC2CA46DD}"/>
              </a:ext>
            </a:extLst>
          </p:cNvPr>
          <p:cNvSpPr>
            <a:spLocks noGrp="1"/>
          </p:cNvSpPr>
          <p:nvPr>
            <p:ph type="ftr" sz="quarter" idx="11"/>
          </p:nvPr>
        </p:nvSpPr>
        <p:spPr/>
        <p:txBody>
          <a:bodyPr/>
          <a:lstStyle/>
          <a:p>
            <a:r>
              <a:rPr lang="en-US"/>
              <a:t>PHY 712  Spring 2022 -- Lecture 5</a:t>
            </a:r>
            <a:endParaRPr lang="en-US" dirty="0"/>
          </a:p>
        </p:txBody>
      </p:sp>
      <p:sp>
        <p:nvSpPr>
          <p:cNvPr id="4" name="Slide Number Placeholder 3">
            <a:extLst>
              <a:ext uri="{FF2B5EF4-FFF2-40B4-BE49-F238E27FC236}">
                <a16:creationId xmlns:a16="http://schemas.microsoft.com/office/drawing/2014/main" id="{392D9B8C-0ACE-4071-B8B6-40D106E1C062}"/>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084C4552-00B4-4E56-8D73-A588B520F15A}"/>
              </a:ext>
            </a:extLst>
          </p:cNvPr>
          <p:cNvGraphicFramePr>
            <a:graphicFrameLocks noChangeAspect="1"/>
          </p:cNvGraphicFramePr>
          <p:nvPr>
            <p:extLst>
              <p:ext uri="{D42A27DB-BD31-4B8C-83A1-F6EECF244321}">
                <p14:modId xmlns:p14="http://schemas.microsoft.com/office/powerpoint/2010/main" val="3149916472"/>
              </p:ext>
            </p:extLst>
          </p:nvPr>
        </p:nvGraphicFramePr>
        <p:xfrm>
          <a:off x="675861" y="792624"/>
          <a:ext cx="7188200" cy="2179637"/>
        </p:xfrm>
        <a:graphic>
          <a:graphicData uri="http://schemas.openxmlformats.org/presentationml/2006/ole">
            <mc:AlternateContent xmlns:mc="http://schemas.openxmlformats.org/markup-compatibility/2006">
              <mc:Choice xmlns:v="urn:schemas-microsoft-com:vml" Requires="v">
                <p:oleObj spid="_x0000_s58412" name="Equation" r:id="rId3" imgW="5397480" imgH="1638000" progId="Equation.DSMT4">
                  <p:embed/>
                </p:oleObj>
              </mc:Choice>
              <mc:Fallback>
                <p:oleObj name="Equation" r:id="rId3" imgW="5397480" imgH="1638000" progId="Equation.DSMT4">
                  <p:embed/>
                  <p:pic>
                    <p:nvPicPr>
                      <p:cNvPr id="7" name="Object 6"/>
                      <p:cNvPicPr/>
                      <p:nvPr/>
                    </p:nvPicPr>
                    <p:blipFill>
                      <a:blip r:embed="rId4"/>
                      <a:stretch>
                        <a:fillRect/>
                      </a:stretch>
                    </p:blipFill>
                    <p:spPr>
                      <a:xfrm>
                        <a:off x="675861" y="792624"/>
                        <a:ext cx="7188200" cy="21796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04E8CAE-5D28-425A-9292-37FC24979115}"/>
              </a:ext>
            </a:extLst>
          </p:cNvPr>
          <p:cNvSpPr txBox="1"/>
          <p:nvPr/>
        </p:nvSpPr>
        <p:spPr>
          <a:xfrm>
            <a:off x="152400" y="136525"/>
            <a:ext cx="5638800" cy="461665"/>
          </a:xfrm>
          <a:prstGeom prst="rect">
            <a:avLst/>
          </a:prstGeom>
          <a:noFill/>
        </p:spPr>
        <p:txBody>
          <a:bodyPr wrap="square" rtlCol="0">
            <a:spAutoFit/>
          </a:bodyPr>
          <a:lstStyle/>
          <a:p>
            <a:r>
              <a:rPr lang="en-US" sz="2400" dirty="0">
                <a:latin typeface="+mj-lt"/>
              </a:rPr>
              <a:t>Question</a:t>
            </a:r>
          </a:p>
        </p:txBody>
      </p:sp>
      <p:sp>
        <p:nvSpPr>
          <p:cNvPr id="7" name="TextBox 6">
            <a:extLst>
              <a:ext uri="{FF2B5EF4-FFF2-40B4-BE49-F238E27FC236}">
                <a16:creationId xmlns:a16="http://schemas.microsoft.com/office/drawing/2014/main" id="{652E4FE4-FD87-44A8-A1CC-8B3110965DF2}"/>
              </a:ext>
            </a:extLst>
          </p:cNvPr>
          <p:cNvSpPr txBox="1"/>
          <p:nvPr/>
        </p:nvSpPr>
        <p:spPr>
          <a:xfrm>
            <a:off x="4724400" y="762000"/>
            <a:ext cx="3733800" cy="461665"/>
          </a:xfrm>
          <a:prstGeom prst="rect">
            <a:avLst/>
          </a:prstGeom>
          <a:noFill/>
        </p:spPr>
        <p:txBody>
          <a:bodyPr wrap="square" rtlCol="0">
            <a:spAutoFit/>
          </a:bodyPr>
          <a:lstStyle/>
          <a:p>
            <a:r>
              <a:rPr lang="en-US" sz="2400" dirty="0">
                <a:latin typeface="+mj-lt"/>
              </a:rPr>
              <a:t>Why these extra terms?</a:t>
            </a:r>
          </a:p>
        </p:txBody>
      </p:sp>
      <p:sp>
        <p:nvSpPr>
          <p:cNvPr id="8" name="Arrow: Down 7">
            <a:extLst>
              <a:ext uri="{FF2B5EF4-FFF2-40B4-BE49-F238E27FC236}">
                <a16:creationId xmlns:a16="http://schemas.microsoft.com/office/drawing/2014/main" id="{240BDA76-3AF3-499E-9FB5-9025E2D0BC23}"/>
              </a:ext>
            </a:extLst>
          </p:cNvPr>
          <p:cNvSpPr/>
          <p:nvPr/>
        </p:nvSpPr>
        <p:spPr>
          <a:xfrm>
            <a:off x="4953000" y="122366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9DEA3678-AA55-4F7E-AB98-84DB22581AF2}"/>
              </a:ext>
            </a:extLst>
          </p:cNvPr>
          <p:cNvSpPr/>
          <p:nvPr/>
        </p:nvSpPr>
        <p:spPr>
          <a:xfrm>
            <a:off x="5486400" y="121225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2B050B03-40F5-4535-BA66-E35BCB87FD07}"/>
              </a:ext>
            </a:extLst>
          </p:cNvPr>
          <p:cNvGraphicFramePr>
            <a:graphicFrameLocks noChangeAspect="1"/>
          </p:cNvGraphicFramePr>
          <p:nvPr>
            <p:extLst>
              <p:ext uri="{D42A27DB-BD31-4B8C-83A1-F6EECF244321}">
                <p14:modId xmlns:p14="http://schemas.microsoft.com/office/powerpoint/2010/main" val="2865556217"/>
              </p:ext>
            </p:extLst>
          </p:nvPr>
        </p:nvGraphicFramePr>
        <p:xfrm>
          <a:off x="814457" y="3163563"/>
          <a:ext cx="3352800" cy="3213100"/>
        </p:xfrm>
        <a:graphic>
          <a:graphicData uri="http://schemas.openxmlformats.org/presentationml/2006/ole">
            <mc:AlternateContent xmlns:mc="http://schemas.openxmlformats.org/markup-compatibility/2006">
              <mc:Choice xmlns:v="urn:schemas-microsoft-com:vml" Requires="v">
                <p:oleObj spid="_x0000_s58413" name="Equation" r:id="rId5" imgW="2374560" imgH="2273040" progId="Equation.DSMT4">
                  <p:embed/>
                </p:oleObj>
              </mc:Choice>
              <mc:Fallback>
                <p:oleObj name="Equation" r:id="rId5" imgW="2374560" imgH="2273040" progId="Equation.DSMT4">
                  <p:embed/>
                  <p:pic>
                    <p:nvPicPr>
                      <p:cNvPr id="6" name="Object 5"/>
                      <p:cNvPicPr/>
                      <p:nvPr/>
                    </p:nvPicPr>
                    <p:blipFill>
                      <a:blip r:embed="rId6"/>
                      <a:stretch>
                        <a:fillRect/>
                      </a:stretch>
                    </p:blipFill>
                    <p:spPr>
                      <a:xfrm>
                        <a:off x="814457" y="3163563"/>
                        <a:ext cx="3352800" cy="32131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D961EDA-7359-4A15-B0D4-5BD471B5C58E}"/>
              </a:ext>
            </a:extLst>
          </p:cNvPr>
          <p:cNvGraphicFramePr>
            <a:graphicFrameLocks noChangeAspect="1"/>
          </p:cNvGraphicFramePr>
          <p:nvPr>
            <p:extLst>
              <p:ext uri="{D42A27DB-BD31-4B8C-83A1-F6EECF244321}">
                <p14:modId xmlns:p14="http://schemas.microsoft.com/office/powerpoint/2010/main" val="3401300704"/>
              </p:ext>
            </p:extLst>
          </p:nvPr>
        </p:nvGraphicFramePr>
        <p:xfrm>
          <a:off x="4727713" y="3694933"/>
          <a:ext cx="3875433" cy="2035942"/>
        </p:xfrm>
        <a:graphic>
          <a:graphicData uri="http://schemas.openxmlformats.org/presentationml/2006/ole">
            <mc:AlternateContent xmlns:mc="http://schemas.openxmlformats.org/markup-compatibility/2006">
              <mc:Choice xmlns:v="urn:schemas-microsoft-com:vml" Requires="v">
                <p:oleObj spid="_x0000_s58414" name="Equation" r:id="rId7" imgW="2755800" imgH="1447560" progId="Equation.DSMT4">
                  <p:embed/>
                </p:oleObj>
              </mc:Choice>
              <mc:Fallback>
                <p:oleObj name="Equation" r:id="rId7" imgW="2755800" imgH="1447560" progId="Equation.DSMT4">
                  <p:embed/>
                  <p:pic>
                    <p:nvPicPr>
                      <p:cNvPr id="0" name=""/>
                      <p:cNvPicPr/>
                      <p:nvPr/>
                    </p:nvPicPr>
                    <p:blipFill>
                      <a:blip r:embed="rId8"/>
                      <a:stretch>
                        <a:fillRect/>
                      </a:stretch>
                    </p:blipFill>
                    <p:spPr>
                      <a:xfrm>
                        <a:off x="4727713" y="3694933"/>
                        <a:ext cx="3875433" cy="2035942"/>
                      </a:xfrm>
                      <a:prstGeom prst="rect">
                        <a:avLst/>
                      </a:prstGeom>
                    </p:spPr>
                  </p:pic>
                </p:oleObj>
              </mc:Fallback>
            </mc:AlternateContent>
          </a:graphicData>
        </a:graphic>
      </p:graphicFrame>
    </p:spTree>
    <p:extLst>
      <p:ext uri="{BB962C8B-B14F-4D97-AF65-F5344CB8AC3E}">
        <p14:creationId xmlns:p14="http://schemas.microsoft.com/office/powerpoint/2010/main" val="130973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spid="_x0000_s35943" name="Equation" r:id="rId4" imgW="6070320" imgH="2946240" progId="Equation.DSMT4">
                  <p:embed/>
                </p:oleObj>
              </mc:Choice>
              <mc:Fallback>
                <p:oleObj name="Equation" r:id="rId4" imgW="6070320" imgH="2946240" progId="Equation.DSMT4">
                  <p:embed/>
                  <p:pic>
                    <p:nvPicPr>
                      <p:cNvPr id="0" name=""/>
                      <p:cNvPicPr/>
                      <p:nvPr/>
                    </p:nvPicPr>
                    <p:blipFill>
                      <a:blip r:embed="rId5"/>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01/21/2022</a:t>
            </a:r>
            <a:endParaRPr lang="en-US" dirty="0"/>
          </a:p>
        </p:txBody>
      </p:sp>
      <p:sp>
        <p:nvSpPr>
          <p:cNvPr id="3" name="Footer Placeholder 2"/>
          <p:cNvSpPr>
            <a:spLocks noGrp="1"/>
          </p:cNvSpPr>
          <p:nvPr>
            <p:ph type="ftr" sz="quarter" idx="11"/>
          </p:nvPr>
        </p:nvSpPr>
        <p:spPr/>
        <p:txBody>
          <a:bodyPr/>
          <a:lstStyle/>
          <a:p>
            <a:r>
              <a:rPr lang="en-US"/>
              <a:t>PHY 712  Spring 2022 --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13769</TotalTime>
  <Words>967</Words>
  <Application>Microsoft Office PowerPoint</Application>
  <PresentationFormat>On-screen Show (4:3)</PresentationFormat>
  <Paragraphs>216</Paragraphs>
  <Slides>32</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9" baseType="lpstr">
      <vt:lpstr>Arial</vt:lpstr>
      <vt:lpstr>Calibri</vt:lpstr>
      <vt:lpstr>Cambria Math</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792</cp:revision>
  <cp:lastPrinted>2021-02-02T16:15:41Z</cp:lastPrinted>
  <dcterms:created xsi:type="dcterms:W3CDTF">2012-01-10T18:32:24Z</dcterms:created>
  <dcterms:modified xsi:type="dcterms:W3CDTF">2022-01-20T19:17:15Z</dcterms:modified>
</cp:coreProperties>
</file>