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86" r:id="rId3"/>
    <p:sldId id="354" r:id="rId4"/>
    <p:sldId id="385" r:id="rId5"/>
    <p:sldId id="383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5" r:id="rId14"/>
    <p:sldId id="373" r:id="rId15"/>
    <p:sldId id="384" r:id="rId16"/>
    <p:sldId id="374" r:id="rId17"/>
    <p:sldId id="379" r:id="rId18"/>
    <p:sldId id="376" r:id="rId19"/>
    <p:sldId id="377" r:id="rId20"/>
    <p:sldId id="378" r:id="rId21"/>
    <p:sldId id="380" r:id="rId22"/>
    <p:sldId id="381" r:id="rId23"/>
    <p:sldId id="382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7" d="100"/>
          <a:sy n="67" d="100"/>
        </p:scale>
        <p:origin x="6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9.png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gif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Chapters 2 &amp; 3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1" name="数式" r:id="rId4" imgW="2006280" imgH="1447560" progId="Equation.3">
                  <p:embed/>
                </p:oleObj>
              </mc:Choice>
              <mc:Fallback>
                <p:oleObj name="数式" r:id="rId4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2" name="数式" r:id="rId6" imgW="3377880" imgH="660240" progId="Equation.3">
                  <p:embed/>
                </p:oleObj>
              </mc:Choice>
              <mc:Fallback>
                <p:oleObj name="数式" r:id="rId6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940529"/>
              </p:ext>
            </p:extLst>
          </p:nvPr>
        </p:nvGraphicFramePr>
        <p:xfrm>
          <a:off x="3895725" y="2448560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数式" r:id="rId4" imgW="2286000" imgH="812520" progId="Equation.3">
                  <p:embed/>
                </p:oleObj>
              </mc:Choice>
              <mc:Fallback>
                <p:oleObj name="数式" r:id="rId4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448560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4698"/>
              </p:ext>
            </p:extLst>
          </p:nvPr>
        </p:nvGraphicFramePr>
        <p:xfrm>
          <a:off x="5628782" y="4466490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tion" r:id="rId6" imgW="2425680" imgH="1498320" progId="Equation.DSMT4">
                  <p:embed/>
                </p:oleObj>
              </mc:Choice>
              <mc:Fallback>
                <p:oleObj name="Equation" r:id="rId6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28782" y="4466490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24562"/>
              </p:ext>
            </p:extLst>
          </p:nvPr>
        </p:nvGraphicFramePr>
        <p:xfrm>
          <a:off x="2461495" y="2250624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2250624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21254"/>
              </p:ext>
            </p:extLst>
          </p:nvPr>
        </p:nvGraphicFramePr>
        <p:xfrm>
          <a:off x="2567866" y="2324182"/>
          <a:ext cx="6293054" cy="167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66" y="2324182"/>
                        <a:ext cx="6293054" cy="167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39422"/>
              </p:ext>
            </p:extLst>
          </p:nvPr>
        </p:nvGraphicFramePr>
        <p:xfrm>
          <a:off x="3856859" y="5138804"/>
          <a:ext cx="4446322" cy="129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4" name="Equation" r:id="rId6" imgW="3797280" imgH="1104840" progId="Equation.DSMT4">
                  <p:embed/>
                </p:oleObj>
              </mc:Choice>
              <mc:Fallback>
                <p:oleObj name="Equation" r:id="rId6" imgW="3797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6859" y="5138804"/>
                        <a:ext cx="4446322" cy="129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数式" r:id="rId3" imgW="3288960" imgH="1854000" progId="Equation.3">
                  <p:embed/>
                </p:oleObj>
              </mc:Choice>
              <mc:Fallback>
                <p:oleObj name="数式" r:id="rId3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Poisson/Laplace equation in various regular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Rectangular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Cylindrical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Spherical geometries</a:t>
            </a:r>
          </a:p>
        </p:txBody>
      </p:sp>
    </p:spTree>
    <p:extLst>
      <p:ext uri="{BB962C8B-B14F-4D97-AF65-F5344CB8AC3E}">
        <p14:creationId xmlns:p14="http://schemas.microsoft.com/office/powerpoint/2010/main" val="4006249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827678"/>
              </p:ext>
            </p:extLst>
          </p:nvPr>
        </p:nvGraphicFramePr>
        <p:xfrm>
          <a:off x="1608138" y="132873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数式" r:id="rId3" imgW="3593880" imgH="2057400" progId="Equation.3">
                  <p:embed/>
                </p:oleObj>
              </mc:Choice>
              <mc:Fallback>
                <p:oleObj name="数式" r:id="rId3" imgW="359388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32873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02922"/>
              </p:ext>
            </p:extLst>
          </p:nvPr>
        </p:nvGraphicFramePr>
        <p:xfrm>
          <a:off x="1931988" y="2046288"/>
          <a:ext cx="7021512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数式" r:id="rId3" imgW="3288960" imgH="1384200" progId="Equation.3">
                  <p:embed/>
                </p:oleObj>
              </mc:Choice>
              <mc:Fallback>
                <p:oleObj name="数式" r:id="rId3" imgW="328896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046288"/>
                        <a:ext cx="7021512" cy="295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FD5BB-1458-4519-B7E6-9DBF5F2D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BE240-45D5-41DE-BCD1-C69A2664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CE1C2-D2C7-4FDF-9BE1-C394462C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8B61BF-ED5F-409B-9B34-32ACCBF59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1155156"/>
            <a:ext cx="9144000" cy="51707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FA8CED-9CF2-4968-9CAC-B3DA06A33E79}"/>
              </a:ext>
            </a:extLst>
          </p:cNvPr>
          <p:cNvSpPr txBox="1"/>
          <p:nvPr/>
        </p:nvSpPr>
        <p:spPr>
          <a:xfrm>
            <a:off x="1524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Physics colloquium this week is TODAY at 4 pm in Salem Hall and virtually.</a:t>
            </a:r>
          </a:p>
        </p:txBody>
      </p:sp>
    </p:spTree>
    <p:extLst>
      <p:ext uri="{BB962C8B-B14F-4D97-AF65-F5344CB8AC3E}">
        <p14:creationId xmlns:p14="http://schemas.microsoft.com/office/powerpoint/2010/main" val="327829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数式" r:id="rId3" imgW="3251160" imgH="1257120" progId="Equation.3">
                  <p:embed/>
                </p:oleObj>
              </mc:Choice>
              <mc:Fallback>
                <p:oleObj name="数式" r:id="rId3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</a:t>
              </a:r>
              <a:r>
                <a:rPr lang="en-US" sz="2400" i="1" baseline="-25000" dirty="0">
                  <a:latin typeface="+mj-lt"/>
                </a:rPr>
                <a:t>1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8D4C98-1596-4C8B-B307-C20C04237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" y="791573"/>
            <a:ext cx="9144000" cy="46713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4572000"/>
            <a:ext cx="8686800" cy="304800"/>
          </a:xfrm>
          <a:prstGeom prst="rect">
            <a:avLst/>
          </a:prstGeom>
          <a:solidFill>
            <a:srgbClr val="FFCC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1272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&amp; 3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61ECD-7824-4B4F-AB7C-D349D5F4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2C515-8745-40B8-97B2-EE84B8C6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46BBC-8F23-4AD9-BE07-4100CDA0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88A4A5-52BF-4822-B9F5-A24348C1E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7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8" name="数式" r:id="rId3" imgW="1066680" imgH="431640" progId="Equation.3">
                  <p:embed/>
                </p:oleObj>
              </mc:Choice>
              <mc:Fallback>
                <p:oleObj name="数式" r:id="rId3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429000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Direct solution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Solution by means of an integral equation; 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Method of images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>
                  <a:latin typeface="+mj-lt"/>
                </a:rPr>
                <a:t>q</a:t>
              </a:r>
              <a:r>
                <a:rPr lang="en-US" sz="2400" dirty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数式" r:id="rId4" imgW="1079280" imgH="203040" progId="Equation.3">
                  <p:embed/>
                </p:oleObj>
              </mc:Choice>
              <mc:Fallback>
                <p:oleObj name="数式" r:id="rId4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数式" r:id="rId3" imgW="1371600" imgH="660240" progId="Equation.3">
                  <p:embed/>
                </p:oleObj>
              </mc:Choice>
              <mc:Fallback>
                <p:oleObj name="数式" r:id="rId3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数式" r:id="rId5" imgW="3860640" imgH="1498320" progId="Equation.3">
                  <p:embed/>
                </p:oleObj>
              </mc:Choice>
              <mc:Fallback>
                <p:oleObj name="数式" r:id="rId5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数式" r:id="rId4" imgW="3581280" imgH="1015920" progId="Equation.3">
                  <p:embed/>
                </p:oleObj>
              </mc:Choice>
              <mc:Fallback>
                <p:oleObj name="数式" r:id="rId4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0739"/>
              </p:ext>
            </p:extLst>
          </p:nvPr>
        </p:nvGraphicFramePr>
        <p:xfrm>
          <a:off x="7233009" y="4742160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数式" r:id="rId7" imgW="380880" imgH="203040" progId="Equation.3">
                  <p:embed/>
                </p:oleObj>
              </mc:Choice>
              <mc:Fallback>
                <p:oleObj name="数式" r:id="rId7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009" y="4742160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991100" y="5023881"/>
            <a:ext cx="2171700" cy="53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91100" y="4049375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10100" y="5029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82316" y="530507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3386" y="6077247"/>
            <a:ext cx="86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12804</TotalTime>
  <Words>645</Words>
  <Application>Microsoft Office PowerPoint</Application>
  <PresentationFormat>On-screen Show (4:3)</PresentationFormat>
  <Paragraphs>156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651</cp:revision>
  <cp:lastPrinted>2019-01-28T02:51:25Z</cp:lastPrinted>
  <dcterms:created xsi:type="dcterms:W3CDTF">2012-01-10T18:32:24Z</dcterms:created>
  <dcterms:modified xsi:type="dcterms:W3CDTF">2022-01-25T17:02:18Z</dcterms:modified>
</cp:coreProperties>
</file>