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6" r:id="rId2"/>
    <p:sldId id="382" r:id="rId3"/>
    <p:sldId id="356" r:id="rId4"/>
    <p:sldId id="357" r:id="rId5"/>
    <p:sldId id="394" r:id="rId6"/>
    <p:sldId id="358" r:id="rId7"/>
    <p:sldId id="359" r:id="rId8"/>
    <p:sldId id="360" r:id="rId9"/>
    <p:sldId id="361" r:id="rId10"/>
    <p:sldId id="362" r:id="rId11"/>
    <p:sldId id="363" r:id="rId12"/>
    <p:sldId id="395" r:id="rId13"/>
    <p:sldId id="396" r:id="rId14"/>
    <p:sldId id="383" r:id="rId15"/>
    <p:sldId id="364" r:id="rId16"/>
    <p:sldId id="365" r:id="rId17"/>
    <p:sldId id="381" r:id="rId18"/>
    <p:sldId id="367" r:id="rId19"/>
    <p:sldId id="368" r:id="rId20"/>
    <p:sldId id="369" r:id="rId21"/>
    <p:sldId id="388" r:id="rId22"/>
    <p:sldId id="389" r:id="rId23"/>
    <p:sldId id="390" r:id="rId24"/>
    <p:sldId id="370" r:id="rId25"/>
    <p:sldId id="371" r:id="rId26"/>
    <p:sldId id="372" r:id="rId27"/>
    <p:sldId id="397" r:id="rId28"/>
    <p:sldId id="373" r:id="rId29"/>
    <p:sldId id="384" r:id="rId30"/>
    <p:sldId id="374" r:id="rId31"/>
    <p:sldId id="375" r:id="rId32"/>
    <p:sldId id="376" r:id="rId33"/>
    <p:sldId id="377" r:id="rId34"/>
    <p:sldId id="378" r:id="rId35"/>
    <p:sldId id="379" r:id="rId36"/>
    <p:sldId id="380"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164" autoAdjust="0"/>
  </p:normalViewPr>
  <p:slideViewPr>
    <p:cSldViewPr>
      <p:cViewPr varScale="1">
        <p:scale>
          <a:sx n="66" d="100"/>
          <a:sy n="66" d="100"/>
        </p:scale>
        <p:origin x="556" y="40"/>
      </p:cViewPr>
      <p:guideLst>
        <p:guide orient="horz" pos="2160"/>
        <p:guide pos="2880"/>
      </p:guideLst>
    </p:cSldViewPr>
  </p:slideViewPr>
  <p:notesTextViewPr>
    <p:cViewPr>
      <p:scale>
        <a:sx n="1" d="1"/>
        <a:sy n="1" d="1"/>
      </p:scale>
      <p:origin x="0" y="0"/>
    </p:cViewPr>
  </p:notesTextViewPr>
  <p:sorterViewPr>
    <p:cViewPr>
      <p:scale>
        <a:sx n="47" d="100"/>
        <a:sy n="47" d="100"/>
      </p:scale>
      <p:origin x="0" y="-1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3/25/2023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3/25/2023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03/27/2023</a:t>
            </a:r>
            <a:endParaRPr lang="en-US" dirty="0"/>
          </a:p>
        </p:txBody>
      </p:sp>
      <p:sp>
        <p:nvSpPr>
          <p:cNvPr id="5" name="Footer Placeholder 4"/>
          <p:cNvSpPr>
            <a:spLocks noGrp="1"/>
          </p:cNvSpPr>
          <p:nvPr>
            <p:ph type="ftr" sz="quarter" idx="11"/>
          </p:nvPr>
        </p:nvSpPr>
        <p:spPr/>
        <p:txBody>
          <a:bodyPr/>
          <a:lstStyle/>
          <a:p>
            <a:r>
              <a:rPr lang="en-US"/>
              <a:t>PHY 712  Spring 2023 --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03/27/2023</a:t>
            </a:r>
            <a:endParaRPr lang="en-US" dirty="0"/>
          </a:p>
        </p:txBody>
      </p:sp>
      <p:sp>
        <p:nvSpPr>
          <p:cNvPr id="8" name="Footer Placeholder 7"/>
          <p:cNvSpPr>
            <a:spLocks noGrp="1"/>
          </p:cNvSpPr>
          <p:nvPr>
            <p:ph type="ftr" sz="quarter" idx="11"/>
          </p:nvPr>
        </p:nvSpPr>
        <p:spPr/>
        <p:txBody>
          <a:bodyPr/>
          <a:lstStyle/>
          <a:p>
            <a:r>
              <a:rPr lang="en-US"/>
              <a:t>PHY 712  Spring 2023 --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03/27/2023</a:t>
            </a:r>
            <a:endParaRPr lang="en-US" dirty="0"/>
          </a:p>
        </p:txBody>
      </p:sp>
      <p:sp>
        <p:nvSpPr>
          <p:cNvPr id="4" name="Footer Placeholder 3"/>
          <p:cNvSpPr>
            <a:spLocks noGrp="1"/>
          </p:cNvSpPr>
          <p:nvPr>
            <p:ph type="ftr" sz="quarter" idx="11"/>
          </p:nvPr>
        </p:nvSpPr>
        <p:spPr/>
        <p:txBody>
          <a:bodyPr/>
          <a:lstStyle/>
          <a:p>
            <a:r>
              <a:rPr lang="en-US"/>
              <a:t>PHY 712  Spring 2023 --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03/27/2023</a:t>
            </a:r>
            <a:endParaRPr lang="en-US" dirty="0"/>
          </a:p>
        </p:txBody>
      </p:sp>
      <p:sp>
        <p:nvSpPr>
          <p:cNvPr id="6" name="Footer Placeholder 5"/>
          <p:cNvSpPr>
            <a:spLocks noGrp="1"/>
          </p:cNvSpPr>
          <p:nvPr>
            <p:ph type="ftr" sz="quarter" idx="11"/>
          </p:nvPr>
        </p:nvSpPr>
        <p:spPr/>
        <p:txBody>
          <a:bodyPr/>
          <a:lstStyle/>
          <a:p>
            <a:r>
              <a:rPr lang="en-US"/>
              <a:t>PHY 712  Spring 2023 --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03/27/2023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3.bin"/><Relationship Id="rId7" Type="http://schemas.openxmlformats.org/officeDocument/2006/relationships/image" Target="../media/image31.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oleObject" Target="../embeddings/oleObject24.bin"/><Relationship Id="rId5" Type="http://schemas.openxmlformats.org/officeDocument/2006/relationships/image" Target="../media/image30.png"/><Relationship Id="rId4" Type="http://schemas.openxmlformats.org/officeDocument/2006/relationships/image" Target="../media/image29.wmf"/><Relationship Id="rId9" Type="http://schemas.openxmlformats.org/officeDocument/2006/relationships/image" Target="../media/image3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1.bin"/><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hyperlink" Target="http://www-history.mcs.st-andrews.ac.uk/Biographies/Parseval.html" TargetMode="External"/><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4.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38.bin"/><Relationship Id="rId4" Type="http://schemas.openxmlformats.org/officeDocument/2006/relationships/image" Target="../media/image4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3.bin"/><Relationship Id="rId4" Type="http://schemas.openxmlformats.org/officeDocument/2006/relationships/image" Target="../media/image4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45.bin"/><Relationship Id="rId4" Type="http://schemas.openxmlformats.org/officeDocument/2006/relationships/image" Target="../media/image51.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53.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48.bin"/><Relationship Id="rId4" Type="http://schemas.openxmlformats.org/officeDocument/2006/relationships/image" Target="../media/image54.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551289"/>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PM  MWF  Olin 103</a:t>
            </a:r>
          </a:p>
          <a:p>
            <a:pPr algn="ctr"/>
            <a:endParaRPr lang="en-US" sz="3200" b="1" dirty="0"/>
          </a:p>
          <a:p>
            <a:pPr algn="ctr"/>
            <a:r>
              <a:rPr lang="en-US" sz="3200" b="1" dirty="0"/>
              <a:t>Notes for Lecture 30:</a:t>
            </a:r>
            <a:endParaRPr lang="en-US" sz="3200" b="1" dirty="0">
              <a:solidFill>
                <a:schemeClr val="folHlink"/>
              </a:solidFill>
            </a:endParaRPr>
          </a:p>
          <a:p>
            <a:pPr marL="457200" lvl="2" algn="ctr">
              <a:spcBef>
                <a:spcPct val="50000"/>
              </a:spcBef>
            </a:pPr>
            <a:r>
              <a:rPr lang="en-US" sz="3200" b="1" dirty="0">
                <a:solidFill>
                  <a:schemeClr val="folHlink"/>
                </a:solidFill>
              </a:rPr>
              <a:t>Start reading Chap. 14 – </a:t>
            </a:r>
          </a:p>
          <a:p>
            <a:pPr marL="457200" lvl="2" algn="ctr">
              <a:spcBef>
                <a:spcPct val="50000"/>
              </a:spcBef>
            </a:pPr>
            <a:r>
              <a:rPr lang="en-US" sz="3200" b="1" dirty="0">
                <a:solidFill>
                  <a:schemeClr val="folHlink"/>
                </a:solidFill>
              </a:rPr>
              <a:t>Radiation by moving charges</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Object 24"/>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name="Equation" r:id="rId3" imgW="2895480" imgH="799920" progId="Equation.DSMT4">
                  <p:embed/>
                </p:oleObj>
              </mc:Choice>
              <mc:Fallback>
                <p:oleObj name="Equation" r:id="rId3" imgW="2895480" imgH="799920" progId="Equation.DSMT4">
                  <p:embed/>
                  <p:pic>
                    <p:nvPicPr>
                      <p:cNvPr id="0" name="Object 5"/>
                      <p:cNvPicPr>
                        <a:picLocks noChangeAspect="1" noChangeArrowheads="1"/>
                      </p:cNvPicPr>
                      <p:nvPr/>
                    </p:nvPicPr>
                    <p:blipFill>
                      <a:blip r:embed="rId4"/>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name="Equation" r:id="rId5" imgW="3670200" imgH="660240" progId="Equation.DSMT4">
                  <p:embed/>
                </p:oleObj>
              </mc:Choice>
              <mc:Fallback>
                <p:oleObj name="Equation" r:id="rId5" imgW="3670200" imgH="660240" progId="Equation.DSMT4">
                  <p:embed/>
                  <p:pic>
                    <p:nvPicPr>
                      <p:cNvPr id="0" name="Object 5"/>
                      <p:cNvPicPr>
                        <a:picLocks noChangeAspect="1" noChangeArrowheads="1"/>
                      </p:cNvPicPr>
                      <p:nvPr/>
                    </p:nvPicPr>
                    <p:blipFill>
                      <a:blip r:embed="rId6"/>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name="Equation" r:id="rId7" imgW="2527200" imgH="799920" progId="Equation.DSMT4">
                  <p:embed/>
                </p:oleObj>
              </mc:Choice>
              <mc:Fallback>
                <p:oleObj name="Equation" r:id="rId7" imgW="2527200" imgH="799920" progId="Equation.DSMT4">
                  <p:embed/>
                  <p:pic>
                    <p:nvPicPr>
                      <p:cNvPr id="0" name="Object 5"/>
                      <p:cNvPicPr>
                        <a:picLocks noChangeAspect="1" noChangeArrowheads="1"/>
                      </p:cNvPicPr>
                      <p:nvPr/>
                    </p:nvPicPr>
                    <p:blipFill>
                      <a:blip r:embed="rId8"/>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nvGraphicFramePr>
        <p:xfrm>
          <a:off x="520405" y="2405141"/>
          <a:ext cx="8255590" cy="3951942"/>
        </p:xfrm>
        <a:graphic>
          <a:graphicData uri="http://schemas.openxmlformats.org/presentationml/2006/ole">
            <mc:AlternateContent xmlns:mc="http://schemas.openxmlformats.org/markup-compatibility/2006">
              <mc:Choice xmlns:v="urn:schemas-microsoft-com:vml" Requires="v">
                <p:oleObj name="Equation" r:id="rId3" imgW="3974760" imgH="1904760" progId="Equation.DSMT4">
                  <p:embed/>
                </p:oleObj>
              </mc:Choice>
              <mc:Fallback>
                <p:oleObj name="Equation" r:id="rId3" imgW="3974760" imgH="19047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4"/>
                      <a:srcRect/>
                      <a:stretch>
                        <a:fillRect/>
                      </a:stretch>
                    </p:blipFill>
                    <p:spPr bwMode="auto">
                      <a:xfrm>
                        <a:off x="520405" y="2405141"/>
                        <a:ext cx="8255590" cy="395194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nvGraphicFramePr>
        <p:xfrm>
          <a:off x="5876913" y="5308994"/>
          <a:ext cx="1352574" cy="1133238"/>
        </p:xfrm>
        <a:graphic>
          <a:graphicData uri="http://schemas.openxmlformats.org/presentationml/2006/ole">
            <mc:AlternateContent xmlns:mc="http://schemas.openxmlformats.org/markup-compatibility/2006">
              <mc:Choice xmlns:v="urn:schemas-microsoft-com:vml" Requires="v">
                <p:oleObj name="Equation" r:id="rId5" imgW="469800" imgH="393480" progId="Equation.DSMT4">
                  <p:embed/>
                </p:oleObj>
              </mc:Choice>
              <mc:Fallback>
                <p:oleObj name="Equation" r:id="rId5"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6"/>
                      <a:stretch>
                        <a:fillRect/>
                      </a:stretch>
                    </p:blipFill>
                    <p:spPr>
                      <a:xfrm>
                        <a:off x="5876913" y="5308994"/>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267088" y="5290733"/>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816611" y="5921742"/>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name="Equation" r:id="rId3" imgW="2679480" imgH="1447560" progId="Equation.DSMT4">
                  <p:embed/>
                </p:oleObj>
              </mc:Choice>
              <mc:Fallback>
                <p:oleObj name="Equation" r:id="rId3"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4"/>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name="Equation" r:id="rId5" imgW="5699884" imgH="1798542" progId="Equation.DSMT4">
                  <p:embed/>
                </p:oleObj>
              </mc:Choice>
              <mc:Fallback>
                <p:oleObj name="Equation" r:id="rId5" imgW="5699884" imgH="1798542" progId="Equation.DSMT4">
                  <p:embed/>
                  <p:pic>
                    <p:nvPicPr>
                      <p:cNvPr id="0" name=""/>
                      <p:cNvPicPr/>
                      <p:nvPr/>
                    </p:nvPicPr>
                    <p:blipFill>
                      <a:blip r:embed="rId6"/>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name="Equation" r:id="rId3" imgW="2527200" imgH="799920" progId="Equation.DSMT4">
                  <p:embed/>
                </p:oleObj>
              </mc:Choice>
              <mc:Fallback>
                <p:oleObj name="Equation" r:id="rId3" imgW="2527200" imgH="799920" progId="Equation.DSMT4">
                  <p:embed/>
                  <p:pic>
                    <p:nvPicPr>
                      <p:cNvPr id="0" name=""/>
                      <p:cNvPicPr>
                        <a:picLocks noChangeAspect="1" noChangeArrowheads="1"/>
                      </p:cNvPicPr>
                      <p:nvPr/>
                    </p:nvPicPr>
                    <p:blipFill>
                      <a:blip r:embed="rId4"/>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name="数式" r:id="rId5" imgW="545760" imgH="228600" progId="Equation.3">
                  <p:embed/>
                </p:oleObj>
              </mc:Choice>
              <mc:Fallback>
                <p:oleObj name="数式" r:id="rId5" imgW="545760" imgH="228600" progId="Equation.3">
                  <p:embed/>
                  <p:pic>
                    <p:nvPicPr>
                      <p:cNvPr id="0" name="Object 8"/>
                      <p:cNvPicPr>
                        <a:picLocks noChangeAspect="1" noChangeArrowheads="1"/>
                      </p:cNvPicPr>
                      <p:nvPr/>
                    </p:nvPicPr>
                    <p:blipFill>
                      <a:blip r:embed="rId6"/>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name="Equation" r:id="rId7" imgW="3708360" imgH="749160" progId="Equation.DSMT4">
                  <p:embed/>
                </p:oleObj>
              </mc:Choice>
              <mc:Fallback>
                <p:oleObj name="Equation" r:id="rId7" imgW="3708360" imgH="749160" progId="Equation.DSMT4">
                  <p:embed/>
                  <p:pic>
                    <p:nvPicPr>
                      <p:cNvPr id="0" name="Object 8"/>
                      <p:cNvPicPr>
                        <a:picLocks noChangeAspect="1" noChangeArrowheads="1"/>
                      </p:cNvPicPr>
                      <p:nvPr/>
                    </p:nvPicPr>
                    <p:blipFill>
                      <a:blip r:embed="rId8"/>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name="Equation" r:id="rId4" imgW="3708360" imgH="749160" progId="Equation.DSMT4">
                  <p:embed/>
                </p:oleObj>
              </mc:Choice>
              <mc:Fallback>
                <p:oleObj name="Equation" r:id="rId4" imgW="3708360" imgH="749160" progId="Equation.DSMT4">
                  <p:embed/>
                  <p:pic>
                    <p:nvPicPr>
                      <p:cNvPr id="0" name="Object 11"/>
                      <p:cNvPicPr>
                        <a:picLocks noChangeAspect="1" noChangeArrowheads="1"/>
                      </p:cNvPicPr>
                      <p:nvPr/>
                    </p:nvPicPr>
                    <p:blipFill>
                      <a:blip r:embed="rId5"/>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3"/>
          <a:stretch>
            <a:fillRect/>
          </a:stretch>
        </p:blipFill>
        <p:spPr>
          <a:xfrm>
            <a:off x="228600" y="1788815"/>
            <a:ext cx="3810000" cy="3810000"/>
          </a:xfrm>
          <a:prstGeom prst="rect">
            <a:avLst/>
          </a:prstGeom>
        </p:spPr>
      </p:pic>
      <p:pic>
        <p:nvPicPr>
          <p:cNvPr id="7" name="Picture 6"/>
          <p:cNvPicPr>
            <a:picLocks noChangeAspect="1"/>
          </p:cNvPicPr>
          <p:nvPr/>
        </p:nvPicPr>
        <p:blipFill>
          <a:blip r:embed="rId4"/>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name="Equation" r:id="rId5" imgW="3708360" imgH="749160" progId="Equation.DSMT4">
                  <p:embed/>
                </p:oleObj>
              </mc:Choice>
              <mc:Fallback>
                <p:oleObj name="Equation" r:id="rId5" imgW="3708360" imgH="749160" progId="Equation.DSMT4">
                  <p:embed/>
                  <p:pic>
                    <p:nvPicPr>
                      <p:cNvPr id="0" name=""/>
                      <p:cNvPicPr>
                        <a:picLocks noChangeAspect="1" noChangeArrowheads="1"/>
                      </p:cNvPicPr>
                      <p:nvPr/>
                    </p:nvPicPr>
                    <p:blipFill>
                      <a:blip r:embed="rId6"/>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344651637"/>
              </p:ext>
            </p:extLst>
          </p:nvPr>
        </p:nvGraphicFramePr>
        <p:xfrm>
          <a:off x="280988" y="504825"/>
          <a:ext cx="8639175" cy="2808288"/>
        </p:xfrm>
        <a:graphic>
          <a:graphicData uri="http://schemas.openxmlformats.org/presentationml/2006/ole">
            <mc:AlternateContent xmlns:mc="http://schemas.openxmlformats.org/markup-compatibility/2006">
              <mc:Choice xmlns:v="urn:schemas-microsoft-com:vml" Requires="v">
                <p:oleObj name="Equation" r:id="rId3" imgW="3822480" imgH="1244520" progId="Equation.DSMT4">
                  <p:embed/>
                </p:oleObj>
              </mc:Choice>
              <mc:Fallback>
                <p:oleObj name="Equation" r:id="rId3" imgW="3822480" imgH="1244520" progId="Equation.DSMT4">
                  <p:embed/>
                  <p:pic>
                    <p:nvPicPr>
                      <p:cNvPr id="0" name="Object 11"/>
                      <p:cNvPicPr>
                        <a:picLocks noChangeAspect="1" noChangeArrowheads="1"/>
                      </p:cNvPicPr>
                      <p:nvPr/>
                    </p:nvPicPr>
                    <p:blipFill>
                      <a:blip r:embed="rId4"/>
                      <a:srcRect/>
                      <a:stretch>
                        <a:fillRect/>
                      </a:stretch>
                    </p:blipFill>
                    <p:spPr bwMode="auto">
                      <a:xfrm>
                        <a:off x="280988" y="504825"/>
                        <a:ext cx="86391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276600"/>
            <a:ext cx="5960745" cy="274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4166117709"/>
              </p:ext>
            </p:extLst>
          </p:nvPr>
        </p:nvGraphicFramePr>
        <p:xfrm>
          <a:off x="1035050" y="4267200"/>
          <a:ext cx="946150" cy="1062037"/>
        </p:xfrm>
        <a:graphic>
          <a:graphicData uri="http://schemas.openxmlformats.org/presentationml/2006/ole">
            <mc:AlternateContent xmlns:mc="http://schemas.openxmlformats.org/markup-compatibility/2006">
              <mc:Choice xmlns:v="urn:schemas-microsoft-com:vml" Requires="v">
                <p:oleObj name="Equation" r:id="rId6" imgW="419040" imgH="469800" progId="Equation.DSMT4">
                  <p:embed/>
                </p:oleObj>
              </mc:Choice>
              <mc:Fallback>
                <p:oleObj name="Equation" r:id="rId6" imgW="419040" imgH="469800" progId="Equation.DSMT4">
                  <p:embed/>
                  <p:pic>
                    <p:nvPicPr>
                      <p:cNvPr id="0" name="Object 5"/>
                      <p:cNvPicPr>
                        <a:picLocks noChangeAspect="1" noChangeArrowheads="1"/>
                      </p:cNvPicPr>
                      <p:nvPr/>
                    </p:nvPicPr>
                    <p:blipFill>
                      <a:blip r:embed="rId7"/>
                      <a:srcRect/>
                      <a:stretch>
                        <a:fillRect/>
                      </a:stretch>
                    </p:blipFill>
                    <p:spPr bwMode="auto">
                      <a:xfrm>
                        <a:off x="1035050" y="4267200"/>
                        <a:ext cx="946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904728"/>
              </p:ext>
            </p:extLst>
          </p:nvPr>
        </p:nvGraphicFramePr>
        <p:xfrm>
          <a:off x="4652963" y="5711825"/>
          <a:ext cx="1089025" cy="458788"/>
        </p:xfrm>
        <a:graphic>
          <a:graphicData uri="http://schemas.openxmlformats.org/presentationml/2006/ole">
            <mc:AlternateContent xmlns:mc="http://schemas.openxmlformats.org/markup-compatibility/2006">
              <mc:Choice xmlns:v="urn:schemas-microsoft-com:vml" Requires="v">
                <p:oleObj name="Equation" r:id="rId8" imgW="482400" imgH="203040" progId="Equation.DSMT4">
                  <p:embed/>
                </p:oleObj>
              </mc:Choice>
              <mc:Fallback>
                <p:oleObj name="Equation" r:id="rId8" imgW="482400" imgH="203040" progId="Equation.DSMT4">
                  <p:embed/>
                  <p:pic>
                    <p:nvPicPr>
                      <p:cNvPr id="0" name="Object 6"/>
                      <p:cNvPicPr>
                        <a:picLocks noChangeAspect="1" noChangeArrowheads="1"/>
                      </p:cNvPicPr>
                      <p:nvPr/>
                    </p:nvPicPr>
                    <p:blipFill>
                      <a:blip r:embed="rId9"/>
                      <a:srcRect/>
                      <a:stretch>
                        <a:fillRect/>
                      </a:stretch>
                    </p:blipFill>
                    <p:spPr bwMode="auto">
                      <a:xfrm>
                        <a:off x="4652963" y="5711825"/>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3913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name="Equation" r:id="rId3" imgW="3708360" imgH="1244520" progId="Equation.DSMT4">
                  <p:embed/>
                </p:oleObj>
              </mc:Choice>
              <mc:Fallback>
                <p:oleObj name="Equation" r:id="rId3" imgW="3708360" imgH="1244520" progId="Equation.DSMT4">
                  <p:embed/>
                  <p:pic>
                    <p:nvPicPr>
                      <p:cNvPr id="0" name=""/>
                      <p:cNvPicPr>
                        <a:picLocks noChangeAspect="1" noChangeArrowheads="1"/>
                      </p:cNvPicPr>
                      <p:nvPr/>
                    </p:nvPicPr>
                    <p:blipFill>
                      <a:blip r:embed="rId4"/>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789BD7-2C52-6027-F361-B7572733308D}"/>
              </a:ext>
            </a:extLst>
          </p:cNvPr>
          <p:cNvPicPr>
            <a:picLocks noChangeAspect="1"/>
          </p:cNvPicPr>
          <p:nvPr/>
        </p:nvPicPr>
        <p:blipFill>
          <a:blip r:embed="rId3"/>
          <a:stretch>
            <a:fillRect/>
          </a:stretch>
        </p:blipFill>
        <p:spPr>
          <a:xfrm>
            <a:off x="229842" y="136525"/>
            <a:ext cx="8947044" cy="2447981"/>
          </a:xfrm>
          <a:prstGeom prst="rect">
            <a:avLst/>
          </a:prstGeom>
        </p:spPr>
      </p:pic>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228600" y="1752600"/>
            <a:ext cx="8818164"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2950FEF-FA3C-7072-0134-7000C86699B5}"/>
              </a:ext>
            </a:extLst>
          </p:cNvPr>
          <p:cNvPicPr>
            <a:picLocks noChangeAspect="1"/>
          </p:cNvPicPr>
          <p:nvPr/>
        </p:nvPicPr>
        <p:blipFill>
          <a:blip r:embed="rId4"/>
          <a:stretch>
            <a:fillRect/>
          </a:stretch>
        </p:blipFill>
        <p:spPr>
          <a:xfrm>
            <a:off x="152400" y="2954350"/>
            <a:ext cx="8693597" cy="3032156"/>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name="Equation" r:id="rId3" imgW="3225600" imgH="1942920" progId="Equation.DSMT4">
                  <p:embed/>
                </p:oleObj>
              </mc:Choice>
              <mc:Fallback>
                <p:oleObj name="Equation" r:id="rId3" imgW="3225600" imgH="1942920" progId="Equation.DSMT4">
                  <p:embed/>
                  <p:pic>
                    <p:nvPicPr>
                      <p:cNvPr id="0" name=""/>
                      <p:cNvPicPr>
                        <a:picLocks noChangeAspect="1" noChangeArrowheads="1"/>
                      </p:cNvPicPr>
                      <p:nvPr/>
                    </p:nvPicPr>
                    <p:blipFill>
                      <a:blip r:embed="rId4"/>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name="Equation" r:id="rId3" imgW="3644640" imgH="749160" progId="Equation.DSMT4">
                  <p:embed/>
                </p:oleObj>
              </mc:Choice>
              <mc:Fallback>
                <p:oleObj name="Equation" r:id="rId3" imgW="3644640" imgH="749160" progId="Equation.DSMT4">
                  <p:embed/>
                  <p:pic>
                    <p:nvPicPr>
                      <p:cNvPr id="22" name="Object 21"/>
                      <p:cNvPicPr>
                        <a:picLocks noChangeAspect="1" noChangeArrowheads="1"/>
                      </p:cNvPicPr>
                      <p:nvPr/>
                    </p:nvPicPr>
                    <p:blipFill>
                      <a:blip r:embed="rId4"/>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31" name="Object 30"/>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name="Equation" r:id="rId3" imgW="3949560" imgH="482400" progId="Equation.DSMT4">
                  <p:embed/>
                </p:oleObj>
              </mc:Choice>
              <mc:Fallback>
                <p:oleObj name="Equation" r:id="rId3" imgW="3949560" imgH="482400" progId="Equation.DSMT4">
                  <p:embed/>
                  <p:pic>
                    <p:nvPicPr>
                      <p:cNvPr id="6" name="Object 5"/>
                      <p:cNvPicPr>
                        <a:picLocks noChangeAspect="1" noChangeArrowheads="1"/>
                      </p:cNvPicPr>
                      <p:nvPr/>
                    </p:nvPicPr>
                    <p:blipFill>
                      <a:blip r:embed="rId4"/>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name="Equation" r:id="rId5" imgW="4787640" imgH="965160" progId="Equation.DSMT4">
                  <p:embed/>
                </p:oleObj>
              </mc:Choice>
              <mc:Fallback>
                <p:oleObj name="Equation" r:id="rId5" imgW="4787640" imgH="965160" progId="Equation.DSMT4">
                  <p:embed/>
                  <p:pic>
                    <p:nvPicPr>
                      <p:cNvPr id="31" name="Object 30"/>
                      <p:cNvPicPr>
                        <a:picLocks noChangeAspect="1" noChangeArrowheads="1"/>
                      </p:cNvPicPr>
                      <p:nvPr/>
                    </p:nvPicPr>
                    <p:blipFill>
                      <a:blip r:embed="rId6"/>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0" name="Object 22"/>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81000" y="-33428"/>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533309298"/>
              </p:ext>
            </p:extLst>
          </p:nvPr>
        </p:nvGraphicFramePr>
        <p:xfrm>
          <a:off x="609600" y="685800"/>
          <a:ext cx="7518400" cy="5789612"/>
        </p:xfrm>
        <a:graphic>
          <a:graphicData uri="http://schemas.openxmlformats.org/presentationml/2006/ole">
            <mc:AlternateContent xmlns:mc="http://schemas.openxmlformats.org/markup-compatibility/2006">
              <mc:Choice xmlns:v="urn:schemas-microsoft-com:vml" Requires="v">
                <p:oleObj name="Equation" r:id="rId3" imgW="3327120" imgH="2565360" progId="Equation.DSMT4">
                  <p:embed/>
                </p:oleObj>
              </mc:Choice>
              <mc:Fallback>
                <p:oleObj name="Equation" r:id="rId3" imgW="3327120" imgH="2565360" progId="Equation.DSMT4">
                  <p:embed/>
                  <p:pic>
                    <p:nvPicPr>
                      <p:cNvPr id="0" name=""/>
                      <p:cNvPicPr>
                        <a:picLocks noChangeAspect="1" noChangeArrowheads="1"/>
                      </p:cNvPicPr>
                      <p:nvPr/>
                    </p:nvPicPr>
                    <p:blipFill>
                      <a:blip r:embed="rId4"/>
                      <a:srcRect/>
                      <a:stretch>
                        <a:fillRect/>
                      </a:stretch>
                    </p:blipFill>
                    <p:spPr bwMode="auto">
                      <a:xfrm>
                        <a:off x="609600" y="685800"/>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Arrow: Left 6">
            <a:extLst>
              <a:ext uri="{FF2B5EF4-FFF2-40B4-BE49-F238E27FC236}">
                <a16:creationId xmlns:a16="http://schemas.microsoft.com/office/drawing/2014/main" id="{4D351F3A-51C1-06D3-A28E-5FC22D780EB4}"/>
              </a:ext>
            </a:extLst>
          </p:cNvPr>
          <p:cNvSpPr/>
          <p:nvPr/>
        </p:nvSpPr>
        <p:spPr>
          <a:xfrm>
            <a:off x="6781800" y="1752600"/>
            <a:ext cx="228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7D7CEE-516A-DBCF-A6C2-80FEBF27FE16}"/>
              </a:ext>
            </a:extLst>
          </p:cNvPr>
          <p:cNvSpPr txBox="1"/>
          <p:nvPr/>
        </p:nvSpPr>
        <p:spPr>
          <a:xfrm>
            <a:off x="7010400" y="1337101"/>
            <a:ext cx="1981200" cy="830997"/>
          </a:xfrm>
          <a:prstGeom prst="rect">
            <a:avLst/>
          </a:prstGeom>
          <a:noFill/>
        </p:spPr>
        <p:txBody>
          <a:bodyPr wrap="square" rtlCol="0">
            <a:spAutoFit/>
          </a:bodyPr>
          <a:lstStyle/>
          <a:p>
            <a:r>
              <a:rPr lang="en-US" sz="1600" dirty="0">
                <a:latin typeface="+mj-lt"/>
              </a:rPr>
              <a:t>Note:  Here we are finding power </a:t>
            </a:r>
            <a:r>
              <a:rPr lang="en-US" sz="1600" dirty="0" err="1">
                <a:latin typeface="+mj-lt"/>
              </a:rPr>
              <a:t>wrt</a:t>
            </a:r>
            <a:r>
              <a:rPr lang="en-US" sz="1600" dirty="0">
                <a:latin typeface="+mj-lt"/>
              </a:rPr>
              <a:t> to the field time frame.</a:t>
            </a:r>
          </a:p>
        </p:txBody>
      </p:sp>
    </p:spTree>
    <p:extLst>
      <p:ext uri="{BB962C8B-B14F-4D97-AF65-F5344CB8AC3E}">
        <p14:creationId xmlns:p14="http://schemas.microsoft.com/office/powerpoint/2010/main" val="1359999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name="数式" r:id="rId3" imgW="3581280" imgH="1396800" progId="Equation.3">
                  <p:embed/>
                </p:oleObj>
              </mc:Choice>
              <mc:Fallback>
                <p:oleObj name="数式" r:id="rId3" imgW="3581280" imgH="1396800" progId="Equation.3">
                  <p:embed/>
                  <p:pic>
                    <p:nvPicPr>
                      <p:cNvPr id="0" name=""/>
                      <p:cNvPicPr>
                        <a:picLocks noChangeAspect="1" noChangeArrowheads="1"/>
                      </p:cNvPicPr>
                      <p:nvPr/>
                    </p:nvPicPr>
                    <p:blipFill>
                      <a:blip r:embed="rId4"/>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5"/>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CFEBE-1C8C-EE67-91C1-6CF91082895C}"/>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BF0DD4A2-D66E-5C7D-D827-55AD9C21D05B}"/>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C0020D03-5CBF-3004-6267-0244E944FCE8}"/>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ABC5A765-7462-695C-BB54-0FFFE95C63FF}"/>
              </a:ext>
            </a:extLst>
          </p:cNvPr>
          <p:cNvGraphicFramePr>
            <a:graphicFrameLocks noChangeAspect="1"/>
          </p:cNvGraphicFramePr>
          <p:nvPr>
            <p:extLst>
              <p:ext uri="{D42A27DB-BD31-4B8C-83A1-F6EECF244321}">
                <p14:modId xmlns:p14="http://schemas.microsoft.com/office/powerpoint/2010/main" val="3356988065"/>
              </p:ext>
            </p:extLst>
          </p:nvPr>
        </p:nvGraphicFramePr>
        <p:xfrm>
          <a:off x="417897" y="1296292"/>
          <a:ext cx="8686800" cy="4337745"/>
        </p:xfrm>
        <a:graphic>
          <a:graphicData uri="http://schemas.openxmlformats.org/presentationml/2006/ole">
            <mc:AlternateContent xmlns:mc="http://schemas.openxmlformats.org/markup-compatibility/2006">
              <mc:Choice xmlns:v="urn:schemas-microsoft-com:vml" Requires="v">
                <p:oleObj name="Equation" r:id="rId2" imgW="4317840" imgH="2158920" progId="Equation.DSMT4">
                  <p:embed/>
                </p:oleObj>
              </mc:Choice>
              <mc:Fallback>
                <p:oleObj name="Equation" r:id="rId2" imgW="4317840" imgH="2158920" progId="Equation.DSMT4">
                  <p:embed/>
                  <p:pic>
                    <p:nvPicPr>
                      <p:cNvPr id="6" name="Object 5"/>
                      <p:cNvPicPr>
                        <a:picLocks noChangeAspect="1" noChangeArrowheads="1"/>
                      </p:cNvPicPr>
                      <p:nvPr/>
                    </p:nvPicPr>
                    <p:blipFill>
                      <a:blip r:embed="rId3"/>
                      <a:srcRect/>
                      <a:stretch>
                        <a:fillRect/>
                      </a:stretch>
                    </p:blipFill>
                    <p:spPr bwMode="auto">
                      <a:xfrm>
                        <a:off x="417897" y="1296292"/>
                        <a:ext cx="8686800" cy="433774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7BDC427-A151-CCAA-C65B-8A2EF757387F}"/>
              </a:ext>
            </a:extLst>
          </p:cNvPr>
          <p:cNvSpPr txBox="1"/>
          <p:nvPr/>
        </p:nvSpPr>
        <p:spPr>
          <a:xfrm>
            <a:off x="381000" y="381000"/>
            <a:ext cx="7924800" cy="457200"/>
          </a:xfrm>
          <a:prstGeom prst="rect">
            <a:avLst/>
          </a:prstGeom>
          <a:noFill/>
        </p:spPr>
        <p:txBody>
          <a:bodyPr wrap="square" rtlCol="0">
            <a:spAutoFit/>
          </a:bodyPr>
          <a:lstStyle/>
          <a:p>
            <a:r>
              <a:rPr lang="en-US" sz="2400" dirty="0">
                <a:latin typeface="+mj-lt"/>
              </a:rPr>
              <a:t>Checking:</a:t>
            </a:r>
          </a:p>
        </p:txBody>
      </p:sp>
    </p:spTree>
    <p:extLst>
      <p:ext uri="{BB962C8B-B14F-4D97-AF65-F5344CB8AC3E}">
        <p14:creationId xmlns:p14="http://schemas.microsoft.com/office/powerpoint/2010/main" val="917256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96922798"/>
              </p:ext>
            </p:extLst>
          </p:nvPr>
        </p:nvGraphicFramePr>
        <p:xfrm>
          <a:off x="217488" y="1438920"/>
          <a:ext cx="8697912" cy="4244975"/>
        </p:xfrm>
        <a:graphic>
          <a:graphicData uri="http://schemas.openxmlformats.org/presentationml/2006/ole">
            <mc:AlternateContent xmlns:mc="http://schemas.openxmlformats.org/markup-compatibility/2006">
              <mc:Choice xmlns:v="urn:schemas-microsoft-com:vml" Requires="v">
                <p:oleObj name="Equation" r:id="rId3" imgW="3848040" imgH="1879560" progId="Equation.DSMT4">
                  <p:embed/>
                </p:oleObj>
              </mc:Choice>
              <mc:Fallback>
                <p:oleObj name="Equation" r:id="rId3" imgW="3848040" imgH="1879560" progId="Equation.DSMT4">
                  <p:embed/>
                  <p:pic>
                    <p:nvPicPr>
                      <p:cNvPr id="0" name=""/>
                      <p:cNvPicPr>
                        <a:picLocks noChangeAspect="1" noChangeArrowheads="1"/>
                      </p:cNvPicPr>
                      <p:nvPr/>
                    </p:nvPicPr>
                    <p:blipFill>
                      <a:blip r:embed="rId4"/>
                      <a:srcRect/>
                      <a:stretch>
                        <a:fillRect/>
                      </a:stretch>
                    </p:blipFill>
                    <p:spPr bwMode="auto">
                      <a:xfrm>
                        <a:off x="217488" y="1438920"/>
                        <a:ext cx="8697912"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name="Equation" r:id="rId3" imgW="2222280" imgH="419040" progId="Equation.DSMT4">
                  <p:embed/>
                </p:oleObj>
              </mc:Choice>
              <mc:Fallback>
                <p:oleObj name="Equation" r:id="rId3" imgW="2222280" imgH="419040" progId="Equation.DSMT4">
                  <p:embed/>
                  <p:pic>
                    <p:nvPicPr>
                      <p:cNvPr id="0" name=""/>
                      <p:cNvPicPr/>
                      <p:nvPr/>
                    </p:nvPicPr>
                    <p:blipFill>
                      <a:blip r:embed="rId4"/>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name="Equation" r:id="rId3" imgW="3009600" imgH="1180800" progId="Equation.DSMT4">
                  <p:embed/>
                </p:oleObj>
              </mc:Choice>
              <mc:Fallback>
                <p:oleObj name="Equation" r:id="rId3" imgW="3009600" imgH="1180800" progId="Equation.DSMT4">
                  <p:embed/>
                  <p:pic>
                    <p:nvPicPr>
                      <p:cNvPr id="0" name=""/>
                      <p:cNvPicPr/>
                      <p:nvPr/>
                    </p:nvPicPr>
                    <p:blipFill>
                      <a:blip r:embed="rId4"/>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name="Equation" r:id="rId3" imgW="3504960" imgH="939600" progId="Equation.DSMT4">
                  <p:embed/>
                </p:oleObj>
              </mc:Choice>
              <mc:Fallback>
                <p:oleObj name="Equation" r:id="rId3" imgW="3504960" imgH="939600" progId="Equation.DSMT4">
                  <p:embed/>
                  <p:pic>
                    <p:nvPicPr>
                      <p:cNvPr id="0" name=""/>
                      <p:cNvPicPr>
                        <a:picLocks noChangeAspect="1" noChangeArrowheads="1"/>
                      </p:cNvPicPr>
                      <p:nvPr/>
                    </p:nvPicPr>
                    <p:blipFill>
                      <a:blip r:embed="rId4"/>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name="Equation" r:id="rId5" imgW="3111480" imgH="1447560" progId="Equation.DSMT4">
                  <p:embed/>
                </p:oleObj>
              </mc:Choice>
              <mc:Fallback>
                <p:oleObj name="Equation" r:id="rId5" imgW="3111480" imgH="1447560" progId="Equation.DSMT4">
                  <p:embed/>
                  <p:pic>
                    <p:nvPicPr>
                      <p:cNvPr id="0" name=""/>
                      <p:cNvPicPr>
                        <a:picLocks noChangeAspect="1" noChangeArrowheads="1"/>
                      </p:cNvPicPr>
                      <p:nvPr/>
                    </p:nvPicPr>
                    <p:blipFill>
                      <a:blip r:embed="rId6"/>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name="数式" r:id="rId3" imgW="3530520" imgH="2666880" progId="Equation.3">
                  <p:embed/>
                </p:oleObj>
              </mc:Choice>
              <mc:Fallback>
                <p:oleObj name="数式" r:id="rId3" imgW="3530520" imgH="2666880" progId="Equation.3">
                  <p:embed/>
                  <p:pic>
                    <p:nvPicPr>
                      <p:cNvPr id="0" name=""/>
                      <p:cNvPicPr>
                        <a:picLocks noChangeAspect="1" noChangeArrowheads="1"/>
                      </p:cNvPicPr>
                      <p:nvPr/>
                    </p:nvPicPr>
                    <p:blipFill>
                      <a:blip r:embed="rId4"/>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name="数式" r:id="rId3" imgW="3263760" imgH="863280" progId="Equation.3">
                  <p:embed/>
                </p:oleObj>
              </mc:Choice>
              <mc:Fallback>
                <p:oleObj name="数式" r:id="rId3" imgW="3263760" imgH="863280" progId="Equation.3">
                  <p:embed/>
                  <p:pic>
                    <p:nvPicPr>
                      <p:cNvPr id="0" name=""/>
                      <p:cNvPicPr>
                        <a:picLocks noChangeAspect="1" noChangeArrowheads="1"/>
                      </p:cNvPicPr>
                      <p:nvPr/>
                    </p:nvPicPr>
                    <p:blipFill>
                      <a:blip r:embed="rId4"/>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name="Equation" r:id="rId5" imgW="3848040" imgH="1130040" progId="Equation.DSMT4">
                  <p:embed/>
                </p:oleObj>
              </mc:Choice>
              <mc:Fallback>
                <p:oleObj name="Equation" r:id="rId5" imgW="3848040" imgH="1130040" progId="Equation.DSMT4">
                  <p:embed/>
                  <p:pic>
                    <p:nvPicPr>
                      <p:cNvPr id="0" name=""/>
                      <p:cNvPicPr>
                        <a:picLocks noChangeAspect="1" noChangeArrowheads="1"/>
                      </p:cNvPicPr>
                      <p:nvPr/>
                    </p:nvPicPr>
                    <p:blipFill>
                      <a:blip r:embed="rId6"/>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name="Equation" r:id="rId3" imgW="3809880" imgH="1854000" progId="Equation.DSMT4">
                  <p:embed/>
                </p:oleObj>
              </mc:Choice>
              <mc:Fallback>
                <p:oleObj name="Equation" r:id="rId3" imgW="3809880" imgH="1854000" progId="Equation.DSMT4">
                  <p:embed/>
                  <p:pic>
                    <p:nvPicPr>
                      <p:cNvPr id="0" name=""/>
                      <p:cNvPicPr>
                        <a:picLocks noChangeAspect="1" noChangeArrowheads="1"/>
                      </p:cNvPicPr>
                      <p:nvPr/>
                    </p:nvPicPr>
                    <p:blipFill>
                      <a:blip r:embed="rId4"/>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name="Equation" r:id="rId5" imgW="3517560" imgH="965160" progId="Equation.DSMT4">
                  <p:embed/>
                </p:oleObj>
              </mc:Choice>
              <mc:Fallback>
                <p:oleObj name="Equation" r:id="rId5" imgW="3517560" imgH="965160" progId="Equation.DSMT4">
                  <p:embed/>
                  <p:pic>
                    <p:nvPicPr>
                      <p:cNvPr id="0" name=""/>
                      <p:cNvPicPr>
                        <a:picLocks noChangeAspect="1" noChangeArrowheads="1"/>
                      </p:cNvPicPr>
                      <p:nvPr/>
                    </p:nvPicPr>
                    <p:blipFill>
                      <a:blip r:embed="rId6"/>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name="Equation" r:id="rId3" imgW="3517560" imgH="736560" progId="Equation.DSMT4">
                  <p:embed/>
                </p:oleObj>
              </mc:Choice>
              <mc:Fallback>
                <p:oleObj name="Equation" r:id="rId3" imgW="3517560" imgH="736560" progId="Equation.DSMT4">
                  <p:embed/>
                  <p:pic>
                    <p:nvPicPr>
                      <p:cNvPr id="0" name=""/>
                      <p:cNvPicPr>
                        <a:picLocks noChangeAspect="1" noChangeArrowheads="1"/>
                      </p:cNvPicPr>
                      <p:nvPr/>
                    </p:nvPicPr>
                    <p:blipFill>
                      <a:blip r:embed="rId4"/>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name="Equation" r:id="rId5" imgW="4101840" imgH="2209680" progId="Equation.DSMT4">
                  <p:embed/>
                </p:oleObj>
              </mc:Choice>
              <mc:Fallback>
                <p:oleObj name="Equation" r:id="rId5" imgW="4101840" imgH="2209680" progId="Equation.DSMT4">
                  <p:embed/>
                  <p:pic>
                    <p:nvPicPr>
                      <p:cNvPr id="0" name=""/>
                      <p:cNvPicPr>
                        <a:picLocks noChangeAspect="1" noChangeArrowheads="1"/>
                      </p:cNvPicPr>
                      <p:nvPr/>
                    </p:nvPicPr>
                    <p:blipFill>
                      <a:blip r:embed="rId6"/>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54054477"/>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name="Equation" r:id="rId3" imgW="3416040" imgH="1269720" progId="Equation.DSMT4">
                  <p:embed/>
                </p:oleObj>
              </mc:Choice>
              <mc:Fallback>
                <p:oleObj name="Equation" r:id="rId3" imgW="3416040" imgH="1269720" progId="Equation.DSMT4">
                  <p:embed/>
                  <p:pic>
                    <p:nvPicPr>
                      <p:cNvPr id="0" name=""/>
                      <p:cNvPicPr>
                        <a:picLocks noChangeAspect="1" noChangeArrowheads="1"/>
                      </p:cNvPicPr>
                      <p:nvPr/>
                    </p:nvPicPr>
                    <p:blipFill>
                      <a:blip r:embed="rId4"/>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name="Equation" r:id="rId3" imgW="3708360" imgH="1193760" progId="Equation.DSMT4">
                  <p:embed/>
                </p:oleObj>
              </mc:Choice>
              <mc:Fallback>
                <p:oleObj name="Equation" r:id="rId3" imgW="3708360" imgH="1193760" progId="Equation.DSMT4">
                  <p:embed/>
                  <p:pic>
                    <p:nvPicPr>
                      <p:cNvPr id="0" name=""/>
                      <p:cNvPicPr>
                        <a:picLocks noChangeAspect="1" noChangeArrowheads="1"/>
                      </p:cNvPicPr>
                      <p:nvPr/>
                    </p:nvPicPr>
                    <p:blipFill>
                      <a:blip r:embed="rId4"/>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name="Equation" r:id="rId5" imgW="2108160" imgH="977760" progId="Equation.DSMT4">
                  <p:embed/>
                </p:oleObj>
              </mc:Choice>
              <mc:Fallback>
                <p:oleObj name="Equation" r:id="rId5" imgW="2108160" imgH="977760" progId="Equation.DSMT4">
                  <p:embed/>
                  <p:pic>
                    <p:nvPicPr>
                      <p:cNvPr id="0" name=""/>
                      <p:cNvPicPr>
                        <a:picLocks noChangeAspect="1" noChangeArrowheads="1"/>
                      </p:cNvPicPr>
                      <p:nvPr/>
                    </p:nvPicPr>
                    <p:blipFill>
                      <a:blip r:embed="rId6"/>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Object 9"/>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03/27/2023</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2023 -- Lecture 30</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4102729873"/>
              </p:ext>
            </p:extLst>
          </p:nvPr>
        </p:nvGraphicFramePr>
        <p:xfrm>
          <a:off x="789940" y="1315721"/>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Object 5"/>
                      <p:cNvPicPr>
                        <a:picLocks noChangeAspect="1" noChangeArrowheads="1"/>
                      </p:cNvPicPr>
                      <p:nvPr/>
                    </p:nvPicPr>
                    <p:blipFill>
                      <a:blip r:embed="rId4"/>
                      <a:srcRect/>
                      <a:stretch>
                        <a:fillRect/>
                      </a:stretch>
                    </p:blipFill>
                    <p:spPr bwMode="auto">
                      <a:xfrm>
                        <a:off x="789940" y="1315721"/>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5613462"/>
              </p:ext>
            </p:extLst>
          </p:nvPr>
        </p:nvGraphicFramePr>
        <p:xfrm>
          <a:off x="805180" y="3733800"/>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Object 5"/>
                      <p:cNvPicPr>
                        <a:picLocks noChangeAspect="1" noChangeArrowheads="1"/>
                      </p:cNvPicPr>
                      <p:nvPr/>
                    </p:nvPicPr>
                    <p:blipFill>
                      <a:blip r:embed="rId6"/>
                      <a:srcRect/>
                      <a:stretch>
                        <a:fillRect/>
                      </a:stretch>
                    </p:blipFill>
                    <p:spPr bwMode="auto">
                      <a:xfrm>
                        <a:off x="805180" y="3733800"/>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4572000" y="2470288"/>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spTree>
    <p:extLst>
      <p:ext uri="{BB962C8B-B14F-4D97-AF65-F5344CB8AC3E}">
        <p14:creationId xmlns:p14="http://schemas.microsoft.com/office/powerpoint/2010/main" val="133712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name="Equation" r:id="rId3" imgW="4038480" imgH="1981080" progId="Equation.DSMT4">
                  <p:embed/>
                </p:oleObj>
              </mc:Choice>
              <mc:Fallback>
                <p:oleObj name="Equation" r:id="rId3" imgW="4038480" imgH="1981080" progId="Equation.DSMT4">
                  <p:embed/>
                  <p:pic>
                    <p:nvPicPr>
                      <p:cNvPr id="0" name="Object 6"/>
                      <p:cNvPicPr>
                        <a:picLocks noChangeAspect="1" noChangeArrowheads="1"/>
                      </p:cNvPicPr>
                      <p:nvPr/>
                    </p:nvPicPr>
                    <p:blipFill>
                      <a:blip r:embed="rId4"/>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name="Equation" r:id="rId5" imgW="3454200" imgH="482400" progId="Equation.DSMT4">
                  <p:embed/>
                </p:oleObj>
              </mc:Choice>
              <mc:Fallback>
                <p:oleObj name="Equation" r:id="rId5" imgW="3454200" imgH="482400" progId="Equation.DSMT4">
                  <p:embed/>
                  <p:pic>
                    <p:nvPicPr>
                      <p:cNvPr id="0" name="Object 5"/>
                      <p:cNvPicPr>
                        <a:picLocks noChangeAspect="1" noChangeArrowheads="1"/>
                      </p:cNvPicPr>
                      <p:nvPr/>
                    </p:nvPicPr>
                    <p:blipFill>
                      <a:blip r:embed="rId6"/>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name="Equation" r:id="rId3" imgW="3365280" imgH="2057400" progId="Equation.DSMT4">
                  <p:embed/>
                </p:oleObj>
              </mc:Choice>
              <mc:Fallback>
                <p:oleObj name="Equation" r:id="rId3" imgW="3365280" imgH="2057400" progId="Equation.DSMT4">
                  <p:embed/>
                  <p:pic>
                    <p:nvPicPr>
                      <p:cNvPr id="0" name="Object 5"/>
                      <p:cNvPicPr>
                        <a:picLocks noChangeAspect="1" noChangeArrowheads="1"/>
                      </p:cNvPicPr>
                      <p:nvPr/>
                    </p:nvPicPr>
                    <p:blipFill>
                      <a:blip r:embed="rId4"/>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03/27/2023</a:t>
            </a:r>
            <a:endParaRPr lang="en-US" dirty="0"/>
          </a:p>
        </p:txBody>
      </p:sp>
      <p:sp>
        <p:nvSpPr>
          <p:cNvPr id="3" name="Footer Placeholder 2"/>
          <p:cNvSpPr>
            <a:spLocks noGrp="1"/>
          </p:cNvSpPr>
          <p:nvPr>
            <p:ph type="ftr" sz="quarter" idx="11"/>
          </p:nvPr>
        </p:nvSpPr>
        <p:spPr/>
        <p:txBody>
          <a:bodyPr/>
          <a:lstStyle/>
          <a:p>
            <a:r>
              <a:rPr lang="en-US"/>
              <a:t>PHY 712  Spring 2023 --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Object 5"/>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21935</TotalTime>
  <Words>1651</Words>
  <Application>Microsoft Office PowerPoint</Application>
  <PresentationFormat>On-screen Show (4:3)</PresentationFormat>
  <Paragraphs>312</Paragraphs>
  <Slides>36</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2"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1231</cp:revision>
  <cp:lastPrinted>2021-04-08T18:05:02Z</cp:lastPrinted>
  <dcterms:created xsi:type="dcterms:W3CDTF">2012-01-10T18:32:24Z</dcterms:created>
  <dcterms:modified xsi:type="dcterms:W3CDTF">2023-03-25T21:09:48Z</dcterms:modified>
</cp:coreProperties>
</file>