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299" r:id="rId3"/>
    <p:sldId id="335" r:id="rId4"/>
    <p:sldId id="333" r:id="rId5"/>
    <p:sldId id="33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9442" autoAdjust="0"/>
  </p:normalViewPr>
  <p:slideViewPr>
    <p:cSldViewPr>
      <p:cViewPr varScale="1">
        <p:scale>
          <a:sx n="63" d="100"/>
          <a:sy n="63" d="100"/>
        </p:scale>
        <p:origin x="11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discuss some of the very basics of numerical solutions of the Poisson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2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r>
              <a:rPr lang="en-US" sz="3200" b="1" dirty="0"/>
              <a:t>Class notes for Lecture 6: </a:t>
            </a:r>
          </a:p>
          <a:p>
            <a:pPr algn="ctr"/>
            <a:endParaRPr lang="en-US" sz="3200" b="1" dirty="0">
              <a:solidFill>
                <a:srgbClr val="DA32AA"/>
              </a:solidFill>
            </a:endParaRPr>
          </a:p>
          <a:p>
            <a:pPr algn="ctr"/>
            <a:r>
              <a:rPr lang="en-US" sz="2800" b="1" dirty="0">
                <a:solidFill>
                  <a:srgbClr val="DA32AA"/>
                </a:solidFill>
              </a:rPr>
              <a:t>Reading: Chapter 1 - 3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rgbClr val="DA32AA"/>
                </a:solidFill>
              </a:rPr>
              <a:t>Introduction to numerical methods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difference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element</a:t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1AB9FE-A6F7-31BF-B06B-B7A5BDABB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9962" y="1419610"/>
            <a:ext cx="9233962" cy="318668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8190" y="4301490"/>
            <a:ext cx="8927620" cy="304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166A1-C130-B61E-BDE4-8AB46AB4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87A01-FE5D-7D86-00AE-4EFB7041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3521D-B77A-B0A5-3D47-9C88873F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7E2B7C-6E8D-6C41-A750-46D656DED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561836"/>
              </p:ext>
            </p:extLst>
          </p:nvPr>
        </p:nvGraphicFramePr>
        <p:xfrm>
          <a:off x="416560" y="2576214"/>
          <a:ext cx="7897813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647640" progId="Equation.DSMT4">
                  <p:embed/>
                </p:oleObj>
              </mc:Choice>
              <mc:Fallback>
                <p:oleObj name="Equation" r:id="rId2" imgW="6375240" imgH="647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6560" y="2576214"/>
                        <a:ext cx="7897813" cy="80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1FA1B5D-BE91-D672-49CE-07DB96E16A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10088"/>
              </p:ext>
            </p:extLst>
          </p:nvPr>
        </p:nvGraphicFramePr>
        <p:xfrm>
          <a:off x="265747" y="3480099"/>
          <a:ext cx="8812213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42120" imgH="3085920" progId="Equation.DSMT4">
                  <p:embed/>
                </p:oleObj>
              </mc:Choice>
              <mc:Fallback>
                <p:oleObj name="Equation" r:id="rId4" imgW="9042120" imgH="30859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747" y="3480099"/>
                        <a:ext cx="8812213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699ED49-786C-59C0-9CA2-202B191712A5}"/>
              </a:ext>
            </a:extLst>
          </p:cNvPr>
          <p:cNvSpPr/>
          <p:nvPr/>
        </p:nvSpPr>
        <p:spPr>
          <a:xfrm>
            <a:off x="1600200" y="990600"/>
            <a:ext cx="6934200" cy="1371600"/>
          </a:xfrm>
          <a:prstGeom prst="rect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BD7B1-40FA-C27E-37BE-84D7EE82E607}"/>
              </a:ext>
            </a:extLst>
          </p:cNvPr>
          <p:cNvSpPr txBox="1"/>
          <p:nvPr/>
        </p:nvSpPr>
        <p:spPr>
          <a:xfrm>
            <a:off x="146843" y="304800"/>
            <a:ext cx="869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example from Lecture 5: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6A378A-A4F0-3A72-BF44-AEF9DAE8B9F7}"/>
              </a:ext>
            </a:extLst>
          </p:cNvPr>
          <p:cNvSpPr txBox="1"/>
          <p:nvPr/>
        </p:nvSpPr>
        <p:spPr>
          <a:xfrm>
            <a:off x="1127760" y="140666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A25096-85F7-7EC2-60C4-D3720D01D22E}"/>
              </a:ext>
            </a:extLst>
          </p:cNvPr>
          <p:cNvSpPr txBox="1"/>
          <p:nvPr/>
        </p:nvSpPr>
        <p:spPr>
          <a:xfrm>
            <a:off x="4724400" y="60959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8820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0562F-302D-4572-8268-7D9622CC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4A311-A821-4939-BAF7-5869D36A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235AA-9D5F-4957-85B9-F8D4E15A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F9D048-9E84-174D-D1CE-61EBDF7EE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68" y="762000"/>
            <a:ext cx="9017463" cy="405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5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09B3D45-72DB-F670-9E1B-B34A1D8D8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5156"/>
            <a:ext cx="5603971" cy="56610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BD9610-1B5A-C7C8-8627-177CA0EC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384D8-57DE-05DC-0404-3582E115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1BF97-D16B-AA71-1216-27F2583B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FD1C17-9E3B-7FF7-6A91-0E071250683C}"/>
              </a:ext>
            </a:extLst>
          </p:cNvPr>
          <p:cNvSpPr txBox="1"/>
          <p:nvPr/>
        </p:nvSpPr>
        <p:spPr>
          <a:xfrm>
            <a:off x="3048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 for fine </a:t>
            </a:r>
            <a:r>
              <a:rPr lang="en-US" sz="2400">
                <a:latin typeface="+mj-lt"/>
              </a:rPr>
              <a:t>grid  --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AD056-7128-2F73-B59A-6B1068F4FF55}"/>
              </a:ext>
            </a:extLst>
          </p:cNvPr>
          <p:cNvSpPr txBox="1"/>
          <p:nvPr/>
        </p:nvSpPr>
        <p:spPr>
          <a:xfrm>
            <a:off x="5593811" y="1600200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9 interior grid points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reduced to 6 evaluation points using symmetry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752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13949</TotalTime>
  <Words>128</Words>
  <Application>Microsoft Office PowerPoint</Application>
  <PresentationFormat>On-screen Show (4:3)</PresentationFormat>
  <Paragraphs>35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798</cp:revision>
  <cp:lastPrinted>2022-01-21T16:53:23Z</cp:lastPrinted>
  <dcterms:created xsi:type="dcterms:W3CDTF">2012-01-10T18:32:24Z</dcterms:created>
  <dcterms:modified xsi:type="dcterms:W3CDTF">2023-01-23T14:00:38Z</dcterms:modified>
</cp:coreProperties>
</file>