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xml" ContentType="application/inkml+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1.xml" ContentType="application/inkml+xml"/>
  <Override PartName="/ppt/ink/ink12.xml" ContentType="application/inkml+xml"/>
  <Override PartName="/ppt/notesSlides/notesSlide12.xml" ContentType="application/vnd.openxmlformats-officedocument.presentationml.notesSlide+xml"/>
  <Override PartName="/ppt/ink/ink1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788" r:id="rId2"/>
    <p:sldId id="793" r:id="rId3"/>
    <p:sldId id="821" r:id="rId4"/>
    <p:sldId id="794" r:id="rId5"/>
    <p:sldId id="804" r:id="rId6"/>
    <p:sldId id="813" r:id="rId7"/>
    <p:sldId id="814" r:id="rId8"/>
    <p:sldId id="815" r:id="rId9"/>
    <p:sldId id="833" r:id="rId10"/>
    <p:sldId id="834" r:id="rId11"/>
    <p:sldId id="827" r:id="rId12"/>
    <p:sldId id="816" r:id="rId13"/>
    <p:sldId id="826" r:id="rId14"/>
    <p:sldId id="795" r:id="rId15"/>
    <p:sldId id="828" r:id="rId16"/>
    <p:sldId id="829" r:id="rId17"/>
    <p:sldId id="796" r:id="rId18"/>
    <p:sldId id="798" r:id="rId19"/>
    <p:sldId id="797" r:id="rId20"/>
    <p:sldId id="817" r:id="rId21"/>
    <p:sldId id="800" r:id="rId22"/>
    <p:sldId id="801" r:id="rId23"/>
    <p:sldId id="802" r:id="rId24"/>
    <p:sldId id="822" r:id="rId25"/>
    <p:sldId id="818" r:id="rId26"/>
    <p:sldId id="830" r:id="rId27"/>
    <p:sldId id="832" r:id="rId28"/>
    <p:sldId id="819" r:id="rId29"/>
    <p:sldId id="803" r:id="rId30"/>
    <p:sldId id="805" r:id="rId31"/>
    <p:sldId id="823" r:id="rId32"/>
    <p:sldId id="806" r:id="rId33"/>
    <p:sldId id="835" r:id="rId34"/>
  </p:sldIdLst>
  <p:sldSz cx="9144000" cy="6858000" type="screen4x3"/>
  <p:notesSz cx="6946900" cy="92329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9900CC"/>
    <a:srgbClr val="FF0000"/>
    <a:srgbClr val="FFFF00"/>
    <a:srgbClr val="009900"/>
    <a:srgbClr val="99FF66"/>
    <a:srgbClr val="FFFFCC"/>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82" autoAdjust="0"/>
  </p:normalViewPr>
  <p:slideViewPr>
    <p:cSldViewPr>
      <p:cViewPr varScale="1">
        <p:scale>
          <a:sx n="60" d="100"/>
          <a:sy n="60" d="100"/>
        </p:scale>
        <p:origin x="75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8T15:06:19.456"/>
    </inkml:context>
    <inkml:brush xml:id="br0">
      <inkml:brushProperty name="width" value="0.05292" units="cm"/>
      <inkml:brushProperty name="height" value="0.05292" units="cm"/>
      <inkml:brushProperty name="color" value="#FF0000"/>
    </inkml:brush>
  </inkml:definitions>
  <inkml:trace contextRef="#ctx0" brushRef="#br0">21288 11331 562 0,'-15'16'67'16,"0"0"125"-16,5 0-189 16,3-1 6-16,-1-1 27 15,2-2 22-15,0-4 54 16,-3-2 21-16,-2-1 13 16,6-2-7-16,-2-1-42 15,-1-2-25-15,4-2-47 16,1-1-17-16,-3-7-14 15,1-3-2-15,3-3 3 16,-2-5 2-16,4-2 0 16,1-5-2-16,4-5-3 15,1-2 0-15,8-6 1 16,6-1 2-16,3-7 3 0,4-3 1 16,3 3 1-16,0 4 2 15,4 8 3-15,2 9 2 16,-3 8 6-16,-2 6 3 15,-5 9-3-15,0 5 0 16,-6 14 3-16,-3 8-1 16,-10 20 0-16,-4 12-3 15,-4 12-10-15,-6 4-4 0,2-6-21 16,0-9-12-16,5-12-45 16,5-10-47-16,8-16-222 15,2-10 210-15</inkml:trace>
  <inkml:trace contextRef="#ctx0" brushRef="#br0" timeOffset="317.27">21689 11233 1279 0,'0'32'72'0,"8"0"18"0,6 1-36 15,5-1-4-15,2-4-26 16,0-11-6-16,-1-4 2 16,-5-15 11-16,1-4 9 15,-6-12 6-15,-2-7 2 16,-3-11-10-16,-2-2-11 15,-3-5-16-15,-3 2-9 0,-2 2-39 16,-2 4-42 0,0 14-159-16,-3 7-104 0,-1 18 175 15</inkml:trace>
  <inkml:trace contextRef="#ctx0" brushRef="#br0" timeOffset="984.83">22362 10849 752 0,'-12'14'103'15,"1"2"120"-15,8 8-180 16,-1 2 0-16,4 7-38 16,0 5-3-16,1-1-1 15,5 2 0-15,0-1 18 0,-1-4 13 16,7-1 14 0,-4-4 3-16,10 5 0 0,1 4-14 15,3 5-1-15,4 3 0 16,-3 5-12-16,-1 1 6 15,2 7 3-15,-6-1 7 16,-6 4 13-16,-2 2 10 16,-13 0 9-16,-5 3-3 0,-12-2-9 15,-7-2-13-15,-8-8-23 16,-8-9-4-16,-8-19-55 16,0-10-73-16,-5-28 66 15</inkml:trace>
  <inkml:trace contextRef="#ctx0" brushRef="#br0" timeOffset="1386.27">22642 11262 1095 0,'8'48'142'15,"0"5"89"-15,4 0-29 16,4 4-72-16,0-3-39 15,2-5-32-15,0-8-11 0,-2-14-16 16,0-6 4 0,-1-19 7-16,1-6-4 0,2-24-9 15,2-14-11-15,2-26-28 16,1-11-18-16,-2-9-39 16,-2 3-24-16,3 13-39 15,-6 9-25-15,-1 20-106 16,1 7-141-16,-5 20 228 15</inkml:trace>
  <inkml:trace contextRef="#ctx0" brushRef="#br0" timeOffset="1701.87">23191 11427 1671 0,'-7'-6'91'16,"7"-3"44"-16,6-3-93 15,9-1-23-15,0 0-13 16,4-4-8-16,-1-1-1 16,-1-7 0-16,-4-3 0 15,0-1 4-15,-2-2 0 0,1-3 0 16,4 2-1-16,0 3 0 15,-1 6-2-15,7 16-11 16,3 8-9-16,2 20-21 16,0 7-20-16,-1 8-84 15,-2-3-67-15,-1-8 115 16</inkml:trace>
  <inkml:trace contextRef="#ctx0" brushRef="#br0" timeOffset="1903.66">23726 11143 977 0,'-2'79'116'0,"1"16"67"0,1 9-26 16,1 2-83-16,4-7-9 15,-1-27-11-15,4-21-14 16,7-34-34-16,1-20-17 15,10-44-70-15,3-29-83 16,1-41 98-16</inkml:trace>
  <inkml:trace contextRef="#ctx0" brushRef="#br0" timeOffset="2105.21">24134 10648 998 0,'-5'69'114'15,"1"0"101"-15,8-4-158 16,6-4 5-16,2-3-37 16,5-1-4-16,2-1 4 15,1-4-11-15,4-4-6 16,-1-5 0-16,-6-10-56 16,-3-6-85-16,-4-14 79 15</inkml:trace>
  <inkml:trace contextRef="#ctx0" brushRef="#br0" timeOffset="2283.94">23763 11456 1497 0,'18'16'181'0,"9"-6"312"16,33-21-464-16,9-13-2 15,3-17-66-15,2-7-49 0,-17-10-199 16,-11-3 168-16</inkml:trace>
  <inkml:trace contextRef="#ctx0" brushRef="#br0" timeOffset="2514.13">24270 11192 1953 0,'-8'6'61'0,"5"13"-28"15,0 11-31-15,2 30-57 16,-1 15-43-16,-3 13-116 0,0-1-117 15,-2-17 184 1</inkml:trace>
  <inkml:trace contextRef="#ctx0" brushRef="#br0" timeOffset="2986.39">24539 11180 1842 0,'-11'-8'60'0,"6"4"-65"0,4 2-17 16,1 4-75-16,3 7-15 15,-5 7 36-15,-5 2 16 16,-4 6 67-16,-1 2 34 16,-5 5 33-16,2 5 14 0,4 8-8 15,1 4-17-15,5 0-32 16,2-5-12-16,5-7-64 16,3-8-62-16,3-13 61 15</inkml:trace>
  <inkml:trace contextRef="#ctx0" brushRef="#br0" timeOffset="3261.03">24700 11474 1442 0,'2'15'107'0,"4"0"23"16,5-1 2-16,2-3-59 0,3-3-29 16,-1-8-20-16,-2-6-12 15,-2-11-9-15,-3-5-1 16,-8-14 4-16,-3-6 1 16,-4-10 1-16,-3 1-4 15,-1 7-31-15,-1 6-34 16,2 19-147-16,-1 11-185 0,5 23 220 15</inkml:trace>
  <inkml:trace contextRef="#ctx0" brushRef="#br0" timeOffset="3471.31">24868 11448 1558 0,'1'-5'138'16,"3"-7"66"-16,4-9-104 15,0-4-55-15,2-2-69 16,1 1-21-16,0 11-31 16,-1 5-6-16,-1 15 15 15,1 14 17-15,3 32 29 16,4 20 6-16,1 21-65 16,-1 6-149-16,2-8 137 15</inkml:trace>
  <inkml:trace contextRef="#ctx0" brushRef="#br0" timeOffset="14269.76">21289 17882 1050 0,'-8'-3'142'16,"1"-2"101"-16,3-2-51 15,0 0-81-15,0-2-36 0,2-7-33 16,-2 0-17-16,-2-8-13 16,0-3 1-16,1-6 4 15,-2-4 1-15,2-4 1 16,-1-2-4-16,0-1-14 16,4 2-2-16,4 0-27 15,4-1-20-15,6-4-58 16,4-3-31-16,3 2-2 15,4-2 20-15,5 5 60 16,0 8 32-16,2 6 31 16,-1 8 5-16,0 15 2 15,-1 11-3-15,0 26-10 16,-2 13-8-16,-6 20-1 16,-7 7 3-16,-11 5 11 15,-3 1 5-15,-8-2-4 0,5-4-23 16,-3-8-153-16,4-6 115 15</inkml:trace>
  <inkml:trace contextRef="#ctx0" brushRef="#br0" timeOffset="14622.01">21824 17377 1248 0,'-2'36'97'0,"3"-4"78"16,5-4-51-16,6-7-40 15,4-3-29-15,-2-7-46 16,1-5-4-16,-2-9 1 16,2-3 3-16,-4-10 13 15,0-6 3-15,-8-8 6 0,-3-4-2 16,-3-3-15-16,-7 0-4 16,-7 2-18-16,1 1-24 15,-7 4-75-15,4 3-68 16,1 10 91-16</inkml:trace>
  <inkml:trace contextRef="#ctx0" brushRef="#br0" timeOffset="15172.12">22493 16656 1693 0,'-13'15'103'16,"5"2"110"-16,2 3-167 16,6 26-20-16,5 11-5 15,0 23-24-15,1 4-4 16,1-6-2-16,-1-4-2 16,-1-16 1-16,-1-9 2 15,-1-14-1-15,0-6 1 16,-3-14 4-16,1-5 0 0,-1-9 0 15,-1-1-3-15,-4-9-12 16,-4-2-3-16,2-15-21 16,-4-2-25-16,-1 1-60 15,1 5-31-15,-6 22 19 16,-2 13 27-16,-3 22 89 16,-1 8 44-16,-2 14 46 15,2 4 22-15,7 4 15 16,4 3-7-16,9-12-39 15,3-9-25-15,9-19-39 16,5-8-27-16,6-26-90 16,5-17-167-16,11-39 166 15</inkml:trace>
  <inkml:trace contextRef="#ctx0" brushRef="#br0" timeOffset="15648.57">22842 17032 1475 0,'-8'-1'176'0,"3"0"234"0,1 0-310 16,4 0-28-16,6 1-37 15,-1 2-20-15,1 1-14 16,1 1-1-16,-4 1 1 16,-3 1 0-16,-3-2-6 15,2 1-7-15,-3-2-7 16,1-1-2-16,-4-3-4 16,-3-5-5-16,4-2-22 15,0-5-21-15,1-4-39 16,1 0-6-16,0 2 3 15,-5 4 8-15,-5 12 32 16,-2 8 14-16,-7 15 27 16,-4 9 30-16,2 13 52 0,-2 4 25 15,4 3 38-15,1-2 4 16,8-10-11-16,3-6-17 16,10-14-42-16,7-7-19 15,10-11-25-15,6-5-14 16,8-9-44-16,4-4-46 15,6-6-256-15,1-4 218 0</inkml:trace>
  <inkml:trace contextRef="#ctx0" brushRef="#br0" timeOffset="16024.91">23196 16805 1446 0,'-7'1'99'0,"-1"-1"96"15,4 2-106-15,4 9-30 0,0 11-12 16,1 24-38-16,2 11-1 15,-2 16-7-15,-1-2 1 16,-4-5 1-16,3-6 6 16,-4-16 14-16,-2-9 9 15,1-13 11-15,-3-5-5 16,5-10-16-16,2-6-16 16,1-3-30-16,4-12-10 15,6-20-43-15,0-14-32 0,5-22-71 16,1-4-45-16,5 1-84 15,4 8-37-15,-1 17 195 16</inkml:trace>
  <inkml:trace contextRef="#ctx0" brushRef="#br0" timeOffset="16247.89">23560 16904 1987 0,'-22'66'80'0,"11"3"-16"0,4 2-18 16,11-5-32-16,6-8-33 15,4-18-82-15,3-18-79 16,6-27 98-16</inkml:trace>
  <inkml:trace contextRef="#ctx0" brushRef="#br0" timeOffset="16525.48">24047 16877 2000 0,'-7'6'114'16,"3"-2"37"-16,4 0-108 16,0 3-17-16,-3 6-26 15,-8 6 6-15,-10 8-7 16,-3 4-13-16,-6 13-34 16,0 5-18-16,2 7-32 15,0 0 0-15,5-6-9 16,1-5-18-16,10-17-27 15,3-4-41-15,17-19-101 16,5-8 161-16</inkml:trace>
  <inkml:trace contextRef="#ctx0" brushRef="#br0" timeOffset="16892.06">24316 16886 2034 0,'-8'22'124'16,"2"0"18"-16,6-5-33 0,3-2-71 16,5-2-26-16,4-5-10 15,3-3-3-15,0-9-9 16,-4-7-6-16,4-13-15 16,-3-11-8-16,-4-21-17 15,3-10-9-15,-7-11-7 16,-3 1 6-16,-6 14 22 15,-2 11 12-15,-6 26 17 16,-3 12-7-16,-8 29-1 16,-5 17 3-16,-9 35 24 15,0 19 31-15,0 22 40 16,3 7 14-16,11-2 2 16,8-9-15-16,21-21-40 15,10-12-21-15,24-28-48 16,13-19-39-16,28-34-373 0,11-32 299 15</inkml:trace>
</inkml:ink>
</file>

<file path=ppt/ink/ink10.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5:24:14.834"/>
    </inkml:context>
    <inkml:brush xml:id="br0">
      <inkml:brushProperty name="width" value="0.05292" units="cm"/>
      <inkml:brushProperty name="height" value="0.05292" units="cm"/>
      <inkml:brushProperty name="color" value="#FF0000"/>
    </inkml:brush>
  </inkml:definitions>
  <inkml:trace contextRef="#ctx0" brushRef="#br0">3231 10680 972 0,'-2'-1'39'0,"2"1"24"16,0 0-52-16,0 2 1 16,0-1 1-16,0 0 16 15,-1 0 1-15,-2-3 17 0,-2-7 13 16,-1-5-10-16,-2 1-3 16,-1-1-16-16,0 1-13 15,0-3-15-15,1-3-1 16,-1-1-1-16,1-4 0 15,-1-1-1-15,2-4 0 16,-3-4 0-16,4 2 0 0,-2 0 12 16,-1 1 7-16,-3-2 14 15,0 2 5-15,-5-1-4 16,-6-1-3-16,-2 9 2 16,-3 3-3-16,-6 6-2 15,-1 6-4-15,-14 11-18 16,-9 8-4-16,-4 17-5 15,0 11 2-15,2 3 10 16,4 4 8-16,4 8 12 16,5 5 1-16,7 7 7 15,5 9 1-15,12-6 6 16,6-4 6-16,10-6 0 16,7-14-1-16,7-2-3 15,3-5-3-15,8-6-4 16,1-2-4-16,3-6-14 15,5-3-5-15,3-3-10 0,-1-4-1 16,4-8-3-16,-3-1 1 16,-9-14-2-16,3 1 1 15,-4-3-2-15,-2-3-2 16,-2 7-1-16,-5 0-1 16,-10 6-1-16,-1 0 1 15,0-1-4-15,-6 7-3 0,-12 8-7 16,-5 6 0-16,-11 21 4 15,-3 1 5-15,-12 12 16 16,-4 9 11 0,1 8 7-16,-2 11 6 0,9 11 5 15,5 0-3-15,9-3 4 16,4-4-7-16,13-9-13 16,8-3-6-16,13-15-5 15,12-10 2-15,20-19 4 16,10-13 3-16,22-27-2 15,5-16-2-15,11-30-22 16,5-16-25-16,4-11-60 16,2-8-57-16,-5 0-230 15,-6 6 227-15</inkml:trace>
  <inkml:trace contextRef="#ctx0" brushRef="#br0" timeOffset="347.61">3376 11189 1467 0,'-2'11'106'15,"4"-3"92"-15,19-8-127 16,11 0 11-16,20-9-1 16,11-3-2-16,15-12-26 15,8-3-22-15,0-8-29 16,0-3-22-16,-5 5-75 15,-8 1-48-15,-7 9-200 16,-2 5 189-16</inkml:trace>
  <inkml:trace contextRef="#ctx0" brushRef="#br0" timeOffset="698.33">4880 10535 2084 0,'1'48'53'0,"4"12"-23"16,2 7-9-16,2 16 1 15,-1 3-4-15,-2 10-16 16,0-1-1-16,-1-12 0 16,-1-3-1-16,-2-19-6 15,-1-10-13-15,-1-11-42 16,0-10-52-16,-2-14-205 15,-4-5 189-15</inkml:trace>
  <inkml:trace contextRef="#ctx0" brushRef="#br0" timeOffset="1032.78">3913 10675 1951 0,'41'-6'41'0,"11"-4"-46"16,9-6 3-16,19-8-2 15,7-9 6-15,11-13 32 16,12 1 18-16,17-9 36 15,1-1 7-15,17 5-21 16,-6-4-14-16,1 7-31 16,7 8-14-16,-16 9-10 15,1 16-13-15,-17 16-37 16,-11 8-29-16,-21 19-101 16,-8 7-90-16,-24 11 146 15</inkml:trace>
  <inkml:trace contextRef="#ctx0" brushRef="#br0" timeOffset="1366.9">4186 11665 1576 0,'40'-11'100'16,"9"-5"22"-16,25-14-39 16,10-4 10-16,12-15-33 15,9-1-6-15,4-10-11 16,5-2-7-16,-2 8-10 15,1 5-10-15,-10 9-9 16,-5 14-16-16,-9 10-75 16,-7 3-60-16,-13 22 72 15</inkml:trace>
  <inkml:trace contextRef="#ctx0" brushRef="#br0" timeOffset="1801.15">6256 11169 1412 0,'-3'27'59'0,"4"9"47"15,3 5-81-15,0 5 1 16,1 8-1-16,-3-11-7 16,1-2 3-16,-2-11 4 15,-1-10 9-15,0-8 12 16,-3-6 3-16,-1-6 2 16,-1-2-10-16,-2-12-39 15,1-3-19-15,-1-15-23 16,0-2-2-16,3-8 13 15,0-6 12-15,5-1 14 16,4-1 1-16,10-6 5 16,4-1 6-16,14-7 23 0,-1-3 13 15,25-1 3-15,1 0-6 16,20 4-25-16,19 3-12 16,21 1-18-16,14 6-30 15,23 10 28-15</inkml:trace>
  <inkml:trace contextRef="#ctx0" brushRef="#br0" timeOffset="29558.56">9323 12651 1819 0,'23'46'60'16,"1"3"-19"-16,8 15-15 16,-6 4 0-16,-7 8-12 15,-2 1-9-15,-12-5 12 16,1 0 4-16,-11-10 0 16,-6-1-5-16,-2-8-55 0,-5-8-39 15,-5-10-95-15,3-8-71 16,-9-15 132-16</inkml:trace>
  <inkml:trace contextRef="#ctx0" brushRef="#br0" timeOffset="29905.17">8559 12944 1795 0,'-10'6'80'0,"9"-5"-5"16,5-2-7-16,10-6-36 16,-1-3-17-16,12-5-11 15,1-7-1-15,9-1 7 16,5-4 6-16,7-4 20 16,10 2 17-16,10-10 15 15,5 4 4-15,19-4-13 16,6-4-17-16,7 9-22 15,2 1-9-15,0 13-13 16,-1 7-14-16,-4 10-22 16,-6-6-10-16,-16 3-26 0,-8-1-18 15,-20 2-62-15,-8 3-48 16,-20 2-215-16,-8-2 234 16</inkml:trace>
  <inkml:trace contextRef="#ctx0" brushRef="#br0" timeOffset="30191.28">8800 13431 1902 0,'3'25'46'0,"14"-3"-34"16,12-6-3-16,18-2 14 16,7-4 0-16,20-7 12 15,7-3 8-15,22-10 2 16,2-11-8-16,0-15-20 16,0-4-7-16,-8-4-17 15,2 6-27-15,-13 6-97 16,1 5-135-16,-11 7 147 0</inkml:trace>
  <inkml:trace contextRef="#ctx0" brushRef="#br0" timeOffset="30573.95">10860 12468 1998 0,'2'2'57'0,"6"2"-30"15,-1 5-6-15,4 8-10 16,-2 4-15-16,1 18-9 16,-2 3 0-16,-2 18 10 15,-1 6 3-15,-4 8 7 16,0 4 3-16,0-2 0 0,5-1 1 16,0-9-6-16,4-6-3 15,-2-7-14-15,2-6-18 16,-4-12-86-16,0-4-100 15,-1-15 119-15</inkml:trace>
  <inkml:trace contextRef="#ctx0" brushRef="#br0" timeOffset="30907.75">10389 13466 1769 0,'-4'-7'85'0,"8"-5"61"16,8-3-82-16,12-3-33 16,6-3 1-16,9-2-25 15,8-1-1-15,4 1 8 16,6 1 7-16,0 4 8 15,-4-1-2-15,-4 6-10 16,-3 3-7-16,-1 3-8 16,2 2-3-16,5 4-18 0,5 2-10 15,-4 0-53-15,0 2-50 16,-1-3-146-16,-8-3-162 16,2 2 241-16</inkml:trace>
  <inkml:trace contextRef="#ctx0" brushRef="#br0" timeOffset="31226.53">10638 13457 2070 0,'24'12'68'0,"10"1"-17"16,2 2 14-16,9 4-14 16,0 2-15-16,-4-1-31 15,2-2-6-15,-3-2-22 16,1-6-13-16,-2-4-29 0,-6-8-13 15,-2-5-41-15,-6-1-33 16,0-7-217-16,-1-4 219 16</inkml:trace>
  <inkml:trace contextRef="#ctx0" brushRef="#br0" timeOffset="31407.98">11416 13193 1977 0,'-32'22'98'16,"-2"5"111"-16,-4 12-188 16,3 10-6-16,-1 14-23 15,-1 4-26-15,0 2-57 16,3-6-31-16,2-13-83 16,3-5-113-16,10-16 187 15</inkml:trace>
  <inkml:trace contextRef="#ctx0" brushRef="#br0" timeOffset="32542.26">9404 14727 1450 0,'-9'-2'108'16,"1"0"55"-16,1-5-59 15,-2 1-2-15,-2-5-23 16,-6-1-9-16,-2-4-18 16,0 3-6-16,-7 3-14 15,-1 2-7-15,-6 6-15 16,-3 0-6-16,-7 10-10 16,-2 6-1-16,0 9-1 15,1 9 3-15,0 10 3 16,0 6 0-16,-1 7 1 15,-2 2-2-15,7 0 2 16,4 0 0-16,14-5 0 0,3-3 1 16,14-5 4-16,6-4 1 15,11-8 1-15,10-1 0 16,13-4 6-16,8-8 7 16,10-7 19-16,6-3 7 15,2-10 4-15,-4-2-3 16,0-5-13-16,-6 3-8 0,-11-5-10 15,-2 5-4-15,-13 1-17 16,-8 0-10-16,-13 6-13 16,-10 3-3-16,-14 8-7 15,-12 5-5-15,-11 10-6 16,-8 4-1-16,-9 14 13 16,-3 11 10-16,-4 12 26 15,3 8 18-15,8 7 30 16,10 1 15-16,20-5 11 15,9-2-16-15,20-12-11 16,12-5-7-16,18-10-8 16,12-8 1-16,15-13-7 15,10-6-7-15,11-22-27 16,4-10-22-16,8-31-81 16,6-14-11-16,0-27 55 0</inkml:trace>
  <inkml:trace contextRef="#ctx0" brushRef="#br0" timeOffset="33026.1">10499 14785 888 0,'1'3'124'0,"2"1"203"15,0 6-197-15,0 2 3 16,-1 7 3-16,0 3-34 16,-4 8 6-16,1 4 0 15,-4 6-5-15,-2 6-13 16,-2 10-24-16,2 5-18 15,-1 11-29-15,3 4-10 16,0 1-8-16,-4-9-1 16,6-8-14-16,-6-8-19 0,3-10-70 15,3 2-60-15,-3-15-105 16,2-5-85-16,4-22 192 16</inkml:trace>
  <inkml:trace contextRef="#ctx0" brushRef="#br0" timeOffset="33544.89">10506 14720 2012 0,'-6'0'73'0,"-2"0"-5"0,2 3-14 16,-5 8-26-16,-4 10-14 16,-8 14-20-16,-13 12-8 15,-10 14-5-15,-5 4 4 16,-10 8 8-16,-1-5 8 16,-1-5 12-16,3-4 1 15,8-8-1-15,8-7-4 0,8-7-5 16,11-5-2-16,10-12-3 15,13-2-5-15,15-7-4 16,6-4 3-16,23-7 20 16,9-2 17-16,23-14 22 15,7-2 7-15,13-11-7 16,-2-6-5-16,-2 0-5 16,-3 0-3-16,-10 5-7 15,-3 1-4-15,-20 6-9 16,-10 1-5-16,-18 5-3 15,-9 4 0-15,-8 1-7 16,-7 1-6-16,-14-3-31 16,-5-1-19-16,-17-4-18 15,-1-1-7-15,-5-8-11 16,1-1 1-16,8-9-5 16,8-8-9-16,16-10-33 15,11-8-37-15,14 1 94 0</inkml:trace>
</inkml:ink>
</file>

<file path=ppt/ink/ink1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14T14:23:43.986"/>
    </inkml:context>
    <inkml:brush xml:id="br0">
      <inkml:brushProperty name="width" value="0.05292" units="cm"/>
      <inkml:brushProperty name="height" value="0.05292" units="cm"/>
      <inkml:brushProperty name="color" value="#FF0000"/>
    </inkml:brush>
  </inkml:definitions>
  <inkml:trace contextRef="#ctx0" brushRef="#br0">14656 5347 1555 0,'11'11'22'16,"2"5"-63"-16,6 10 13 16,3 2 10-16,-6 0 1 15,-4-2 17-15,1-8 61 16,-2-1 17-16,-4-4 19 16,3 1-10-16,-8 10-38 15,-1 3-16-15,-2 14-22 16,-4 6-5-16,-7 3-6 15,2 2-1-15,-4-6 1 16,4-6 0-16,2-14 1 16,1-7 1-16,4-12-9 15,3-7-1-15,0-12 1 16,5-13 1-16,7-20 6 16,1-11 3-16,1-12-3 15,-1-4 1-15,-1 2 1 0,-2 0-1 16,-3 3 0-16,-1 2-1 15,0 3-4-15,0 3-2 16,4 6 1-16,1 1 1 16,3 2 4-16,3-1 1 15,9 4 5-15,1-2 1 16,15 2 1-16,6 3 2 16,9 5 7-16,1 3 3 0,1 10 8 15,-3 4 1-15,-2 12 0 16,-3 4-3-16,-14 12-1 15,-7 4-2-15,-24 14-5 16,-13 9-2-16,-28 16-3 16,-20 9 0-16,-17 11-4 15,-10-2-3-15,-12-5-3 16,1-8-2-16,7-11-1 16,7-8 0-16,31-16-1 15,12-6-2-15,21-10-4 16,12-3 0-16,15-6 8 15,11-4 8-15,20-4 13 16,9-1 5-16,17 3 0 16,2 4-6-16,-2 9-11 15,-9 8-6-15,-15 11-2 0,-11 5 5 16,-11 13 19-16,-8 4 3 16,-14 13 6-16,-8 5-2 15,-8 2-20-15,-1-2-4 16,1-10-22-16,6-6-13 15,3-14-29-15,6-7-14 16,11-15-37-16,0-8-30 16,8-17-249-16,9-10 238 15</inkml:trace>
  <inkml:trace contextRef="#ctx0" brushRef="#br0" timeOffset="417.12">16152 4794 1502 0,'-28'33'51'0,"-4"4"-19"15,-1 8-10-15,-3 4 11 16,-9-2 7-16,0 0 11 16,-13 5 5-16,-5 1-3 15,2 10-3-15,0 4-11 16,20 9-8-16,10 2-4 15,16-2-18-15,13-1-4 0,16-10-5 16,9-4 2-16,18-11 6 16,9-10 3-16,23-18-4 15,10-12-5-15,14-20-29 16,4-11-36-16,2-14-219 16,-2-6 180-16</inkml:trace>
  <inkml:trace contextRef="#ctx0" brushRef="#br0" timeOffset="2285.21">16785 5494 1209 0,'0'-7'58'0,"0"-4"37"15,11 4-88-15,3 0 2 16,4 2-7-16,3-2 8 15,1-1 28-15,-1-3 16 16,-2-2 28-16,0-1-2 0,-2 1-21 16,3 0-17-16,-1 2-32 15,3 2-11-15,1 2-64 16,0 3-59-16,3 2 67 16</inkml:trace>
  <inkml:trace contextRef="#ctx0" brushRef="#br0" timeOffset="4788.79">17978 4992 1307 0,'-10'7'31'15,"-1"1"-9"-15,1 9-43 16,-2 5 5-16,-2 5 13 16,-2 2 13-16,-4-2 33 15,1-4 12-15,2 0 3 16,1 1-3-16,7-1-17 15,0 4-12-15,9 1-7 0,6 5-6 16,15 3-11-16,7 3-2 16,10-8-2-16,6-7-10 15,17-21-41-15,2-16-32 16,12-25-180-16,-1-13 156 16</inkml:trace>
  <inkml:trace contextRef="#ctx0" brushRef="#br0" timeOffset="5223.74">18641 4412 1904 0,'30'8'39'0,"3"15"-48"15,6 13-1-15,-1 26-13 16,-7 11-4-16,-9 9 6 16,-6 2 6-16,-16-11 30 15,-5-7 17-15,-7-14 19 16,-3-10 5-16,1-13-12 16,3-5-11-16,5-13-20 0,2-2-6 15,2-9-10-15,4-8-4 16,4-14-5-16,6-11-4 15,5-16 3-15,5-5 3 16,2-1 7-16,-1 6 4 16,0 9 6-16,1 5 0 15,-3 11-2-15,-3 6-4 16,-6 12-4-16,-2 6-4 16,0 12 0-16,-2 9 3 0,-3 11 1 15,0 2 0-15,2-1-31 16,0-4-25-16,11-10-89 15,5-7-85-15,7-19 130 16</inkml:trace>
  <inkml:trace contextRef="#ctx0" brushRef="#br0" timeOffset="5940.58">19598 4826 2256 0,'-16'5'35'0,"7"9"-97"0,3 4-9 16,4 12 7-16,-5 5-9 16,-4-1 43-16,-6 1 10 15,-9-6 16-15,-4 0 22 16,-2-1 14-16,4-1 1 15,8-3-11-15,5-6-13 16,14-10-16-16,4-6-5 0,23-14-14 16,5-12-3-16,18-16-2 15,3-9 0-15,2-9 14 16,1 2 8-16,-8 3 10 16,-5 5 1-16,-12 15-1 15,-7 8-3-15,-17 18-14 16,-6 10-21-16,-19 25-17 15,-10 11 4-15,-10 23 11 16,-4 10 20-16,11 7 14 16,5-1 0-16,18-14-60 15,8-9-53-15,15-20-131 16,10-11-52-16,19-22 1 16,6-10 16-16,3-15 187 15,57-47-57-15,-121 78 108 16,45-35 95-16,-6 6 56 15,-2 3 81-15,-10 12 43 0,-3 6 0 16,-8 9-35-16,-4 6-33 16,0 1-47-16,-2 0-17 15,-1-7-23-15,3-8-6 16,0-2-5-16,1-11 3 16,4-14 13-16,4-5 4 15,2-11-14-15,3-3-15 16,3-1-30-16,2 1-12 15,3 3-13-15,-3 8-3 0,1 14-9 16,-4 7-4-16,-6 18-9 16,-5 12-8-16,-7 22-14 15,-2 8-1-15,-5 5-7 16,5-3-18-16,6-22-71 16,9-13-36-16,23-32-97 15,7-22-73-15,18-34 214 16</inkml:trace>
  <inkml:trace contextRef="#ctx0" brushRef="#br0" timeOffset="6374.49">20827 4259 672 0,'-6'62'107'0,"-11"22"107"16,-5 16-30-16,-11 18-37 0,-5 4 0 15,-3-12-20 1,0-12-9-16,12-28-19 0,6-16-10 15,13-30-29-15,10-10-13 16,15-24-25-16,9-11-13 16,12-22-11-16,1-13-8 15,-2-14-14-15,-6-5-3 16,-6 0 6-16,-7 6 6 16,-3 13-16-16,-4 13 3 15,-3 19-2-15,0 11-3 0,-3 13 15 16,0 9-3-16,2 18 0 15,4 9 3-15,6 16 3 16,7 8 1-16,13 10 5 16,6 4 3-16,5 9 4 15,3 3 2-15,-12-1 12 16,-3 2 3-16,-22 4 6 16,-12 2 3-16,-23-2-3 15,-11-4-2-15,-9-17-2 16,-7-12 0-16,-2-26-29 15,3-17-37-15,0-36-145 16,0-20-100-16,6-37-146 16,2-16 200-16</inkml:trace>
  <inkml:trace contextRef="#ctx0" brushRef="#br0" timeOffset="6724.96">21282 4798 1693 0,'11'4'91'16,"7"1"9"-16,7-2-24 15,5-6-69-15,5-8-3 0,-3-12 3 16,-1-10 4-16,-4-14 14 16,-4-4 2-16,-6-10-4 15,-8-1-8-15,-9 7-30 16,-12 1-18-16,-17 19-25 15,-6 12-24-15,-10 25 12 16,1 20 13-16,-2 39 28 16,2 18 29-16,8 34 14 15,11 9 9-15,21 0 0 16,11-15 1-16,32-36-13 16,14-27-9-16,29-48-2 15,10-23-7-15,16-45-30 16,1-17-46-16,-5-22-173 15,-4-10-165-15,-11-5 224 16</inkml:trace>
  <inkml:trace contextRef="#ctx0" brushRef="#br0" timeOffset="7176.06">22482 4015 2118 0,'-1'11'-78'16,"0"11"-162"-16,-16 32-66 16,-12 16 1-16,-26 11 130 15,-14 1 155-15,-8-15 165 16,0-8 45-16,-1-12 51 15,8-5-30-15,11-12-78 16,12-5-43-16,26-10-83 16,15-2-21-16,29-9-18 15,15-5 1-15,26-9 24 16,8-6 6-16,18-4 1 16,4 3-1-16,-6 9 1 15,-6 4 0-15,-26 8 15 16,-16 6 10-16,-25 14 22 0,-11 7 6 15,-24 19-12-15,-12 7-11 16,-26 14-26-16,-10-1-10 16,-8-6-15-16,4-5-7 15,11-16-10-15,12-7-12 16,21-18-58-16,11-10-64 16,24-26-260-16,15-16 248 15</inkml:trace>
  <inkml:trace contextRef="#ctx0" brushRef="#br0" timeOffset="7609.22">22530 4595 1908 0,'-7'48'40'0,"7"8"-66"15,10 5-3-15,9 6 1 16,2-1 4-16,3-8 46 15,2-6 8-15,-4-9 16 16,2-6 3-16,-8-10-12 16,-2-2-6-16,-6-13-10 15,-7-10-7-15,0 2-11 16,-11-12-7-16,-9-16-10 0,-5-8 0 16,-11-20-13-16,-1-10-7 15,-2-15-3-15,2-3-1 16,17 1 19-16,8 4 15 15,19 10 12-15,16 2 5 16,16 7-3-16,3 1-4 16,13 7-6-16,4 6-3 15,0 10-6-15,-2 5-3 16,-18 13-7-16,-10 8 1 0,-18 11 6 16,-12 9 2-16,-23 16 5 15,-8 10-2-15,-20 16-15 16,-3 3-22-16,2 0-70 15,3-5-48-15,15-13-185 16,9-9 192-16</inkml:trace>
  <inkml:trace contextRef="#ctx0" brushRef="#br0" timeOffset="8027.26">22874 4582 1679 0,'-11'27'59'15,"12"2"3"-15,4-2-97 16,17-1 1-16,5-4 5 16,3-10 38-16,4-5 16 15,7-13 28-15,1-7 15 16,2-12 8-16,3-5-9 15,-7-3-23-15,-6-3-12 16,-12 3-9-16,-12 3 1 0,-18 7-13 16,-4 1-7-16,-18 7-35 15,-5 3-29-15,-12 8-22 16,-4 4 0-16,3 10 24 16,2 6 25-16,8 10 30 15,7 3 3-15,13 5-2 16,9 4 0-16,23 5-2 15,13 1 1-15,19-4 4 16,9-5-1-16,11-15-8 16,7-9-7-16,2-18-19 15,-2-10-19-15,-10-19-33 16,-10-5-42-16,-14-15 70 16</inkml:trace>
  <inkml:trace contextRef="#ctx0" brushRef="#br0" timeOffset="8444.49">23565 4415 2002 0,'18'-1'56'15,"12"-2"-23"-15,7-1-27 0,6-2-11 16,-4-1-12-16,-10-3 2 15,-10-2 5-15,-11-4 21 16,-6-1 12-16,-13-2 4 16,-6-3-6-16,-14 2-17 15,-6 0-7-15,-6 7-20 16,0 5-5-16,1 8-12 16,3 6-5-16,6 10-3 15,-1 3 1-15,5 8 1 16,1 4 2-16,3 9 18 15,4 6 9-15,10 6 26 16,4-1 9-16,13 5 4 16,7-4 2-16,8-7-9 15,4-7-1-15,8-17 3 16,3-8-3-16,8-17 0 16,4-11-6-16,5-17-51 15,-1-9-64-15,-6-18-235 0,-11-8 200 16</inkml:trace>
  <inkml:trace contextRef="#ctx0" brushRef="#br0" timeOffset="8977.79">23855 3527 1123 0,'-8'20'-118'0,"1"11"-146"16,0 4 38-16,1 3 162 15,1-6 177-15,-1-14 200 16,6-4 28-16,5-8-48 15,1 0-67-15,9 2-101 16,4 2-32-16,13 10-48 16,5 4-18-16,9 16-21 0,4 7-3 15,-6 10-1 1,-2 3 1-16,-10-7 4 0,-9-4 1 16,-9-11 3-16,-4-5 0 15,-5-8 3-15,-4-6 1 16,-7-5 2-16,-5-3-2 15,-8-4-6-15,-8-1-7 16,-10-2-9-16,-7-1-2 16,-2 1 0-16,-1 2 2 15,8 6-1-15,8 4 0 0,7 8-3 16,8 4 0-16,11 9 2 16,5 3-2-16,17 1-8 15,12-6-4-15,25-21-7 16,12-14-4-16,29-35-70 15,11-16-118-15,17-23 132 16</inkml:trace>
  <inkml:trace contextRef="#ctx0" brushRef="#br0" timeOffset="53290.08">20470 8464 1648 0,'-9'1'91'0,"-1"-1"78"0,9 1-147 16,1 0-3-16,0 0-5 16,1 1 6-16,-1-2 23 15,0 0 9-15,0 1 18 16,-6 3-1-16,-5 4-24 15,-3 3-12-15,-4 6-32 16,1 3-19-16,1 6-47 16,4 4-29-16,4 3-64 15,3 1-26-15,0-1-66 16,5 1-48-16,3-9 171 16</inkml:trace>
  <inkml:trace contextRef="#ctx0" brushRef="#br0" timeOffset="54124.91">20257 8464 1589 0,'4'0'85'16,"0"-1"49"-16,8 1-103 16,0 3-18-16,4 4-10 15,-3 2-1-15,-4 0 24 16,-8 1 15-16,-8 0 25 15,-2-1 4-15,-4 2-22 16,1-1-17-16,-2 2-22 16,-1 2-7-16,6 5-4 15,2 6-2-15,11 16-1 16,3 8 0-16,5 13 3 16,1 0 1-16,7 1 1 0,-3-2 0 15,5-5 1-15,0-1 1 16,-5 0 0-16,-1-2 0 15,-6-3-1-15,-4-2-8 16,-4-11-50-16,-2-7-42 16,-7-13-196-16,-2-7 172 15</inkml:trace>
  <inkml:trace contextRef="#ctx0" brushRef="#br0" timeOffset="54507.8">19418 8703 1153 0,'-1'-2'157'15,"9"-6"273"-15,5-5-414 16,19-10-5-16,5-5-6 16,19-12-2-16,8-6 8 15,21-11 22-15,5-5 12 16,23-4 17-16,9-2-4 15,12 0-20-15,6 2-13 16,10 5-22-16,-3 5-13 16,0 8-64-16,-2 2-63 0,-15 14 73 15</inkml:trace>
  <inkml:trace contextRef="#ctx0" brushRef="#br0" timeOffset="79625.85">21883 9507 1321 0,'-16'-4'79'16,"4"-1"47"-16,1 3-79 15,2-2-6-15,2 0-15 16,-4-3 1-16,3-1-3 15,-7-7-2-15,-2-1 0 0,-1-8 1 16,-1 0 1-16,2-2 2 16,-1 2 0-16,2 5-7 15,3 4-5-15,1 5-6 16,3 5-4-16,9 5-13 16,-1 0-5-16,0 4-3 15,3 1 1-15,4 4 10 16,-1-1 2-16,0 2 5 15,2-2 3-15,-2-3 5 16,1 0 5-16,0 4 16 16,-2 6 4-16,-2 13 3 15,1 9-3-15,-2 18-15 16,-1 9-7-16,0 8-7 16,0 5-3-16,5-5-1 15,2-4-1-15,7-12 0 16,8-6-1-16,8-12-2 0,9-12-5 15,6-14-27-15,3-10-17 16,2-10-55-16,-6-5-41 16,-4-9-297-16,-6 1 276 15</inkml:trace>
  <inkml:trace contextRef="#ctx0" brushRef="#br0" timeOffset="80075.35">21580 9717 993 0,'8'-14'97'16,"5"-2"166"-16,13-1-260 0,2 2-1 15,6 5-5-15,1 2-1 16,-6 1 2-16,3 1 2 15,-5 0 12-15,-1-3 14 16,-5-3 17-16,4-1 6 16,2-8-9-16,5-1-11 15,5-6-18-15,3-3-5 0,7-6-6 16,5-3-4-16,5-6-45 16,10 0-23-16,0 0-35 15,2 4-30-15,-10 7-202 16,-8 8 218-16</inkml:trace>
  <inkml:trace contextRef="#ctx0" brushRef="#br0" timeOffset="80422.78">21748 9638 1578 0,'3'5'40'15,"6"4"-21"-15,3 1 8 0,5 2-5 16,4 0 2-16,3-4-5 16,5-2-6-16,6-8-1 15,5-10-2-15,8-16-5 16,8-8-18-16,4-9-83 16,7-2-81-16,7 4 88 15</inkml:trace>
  <inkml:trace contextRef="#ctx0" brushRef="#br0" timeOffset="90074.08">13214 10554 951 0,'-10'-14'64'15,"0"3"52"-15,1 0-23 16,1 5-37-16,1 3-16 16,0 1-45-16,-4 2-3 15,-1 2 2-15,-2-1 2 16,4-2 1-16,0-4-3 0,4-2-4 16,0-2-3-16,6-1 0 15,2 0 3-15,4 1 0 16,5 2-3-16,4 5-9 15,3 3-9-15,5 9-7 16,6 4 4-16,2 7 10 16,2 2 10-16,0 1 12 15,-1-2 0-15,-3-2 3 16,-6-2 1-16,0-1 0 16,-4 2 0-16,3 0-10 15,3 0-27-15,0-2-88 16,1-1-103-16,1-1 119 15</inkml:trace>
  <inkml:trace contextRef="#ctx0" brushRef="#br0" timeOffset="90507.79">13275 10997 815 0,'-15'4'85'0,"3"-1"93"16,7-1-114-16,6 1-15 15,3 1-18-15,6 1-23 16,7 0 3-16,0-1 3 16,0 1 10-16,1-1 11 15,-1 0 11-15,6-1 18 16,6-2-5-16,8-1-11 15,4-2-12-15,6 0-29 16,3-1-18-16,7-2-60 0,7-1-53 16,4-1 63-16</inkml:trace>
  <inkml:trace contextRef="#ctx0" brushRef="#br0" timeOffset="102122.4">22082 12072 1536 0,'-6'0'79'0,"-1"-1"10"15,3-2-6-15,-1 3-36 16,0 0-14-16,3 0-3 16,1 3 1-16,-5-1 13 15,-2 0-2-15,-4 1-11 0,0 2-7 16,-1 2-17-16,-2 2-4 15,-2 8-4-15,-1 7-5 16,-1 14-12-16,0 7-7 16,5 15-11-16,3 5-2 15,4 10 7-15,2 4 7 16,0 2 14-16,4 3 5 16,-1 1 12-16,2-1 5 15,5 0 5-15,-2-1 1 16,2-2-5-16,-2-2-3 0,-3-5-6 15,-3 0-2-15,-3-7-15 16,-1-6-36-16,1-10-216 16,2-8 174-16</inkml:trace>
  <inkml:trace contextRef="#ctx0" brushRef="#br0" timeOffset="102623.66">21638 12444 1187 0,'-6'-14'131'0,"6"-3"132"16,11-4-196-16,8-3-41 15,8-4-38-15,9-6-14 16,2-3 2-16,6-6 17 16,7-2 34-16,1-3 64 15,7-2 21-15,9-5 19 16,4-4-17-16,14-2-53 16,5-2-21-16,13 6-28 15,-2 2-7-15,-1 6-7 16,-2 3-16-16,-8 7-46 15,-6 3-26-15,-15 3-62 16,-9 2-49-16,-15 4-201 0,-10 3 235 16</inkml:trace>
  <inkml:trace contextRef="#ctx0" brushRef="#br0" timeOffset="102974.66">21423 12997 1782 0,'12'7'101'0,"18"-2"63"16,10-8-67-16,24-15-14 16,5-11-17-16,14-20-29 15,3-7-5-15,5-12-8 16,-1-6-3-16,-9 2-3 16,-2-1-4-16,-9 5-4 15,5 3-3-15,-1 4-16 16,5 4-18-16,9 6-54 15,6 6-50-15,4 12-242 0,5 11 223 16</inkml:trace>
</inkml:ink>
</file>

<file path=ppt/ink/ink1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14T14:27:44.380"/>
    </inkml:context>
    <inkml:brush xml:id="br0">
      <inkml:brushProperty name="width" value="0.05292" units="cm"/>
      <inkml:brushProperty name="height" value="0.05292" units="cm"/>
      <inkml:brushProperty name="color" value="#FF0000"/>
    </inkml:brush>
  </inkml:definitions>
  <inkml:trace contextRef="#ctx0" brushRef="#br0">15997 6767 1124 0,'5'15'139'16,"4"1"272"-16,3 2-406 16,3 4 1-16,-4-1 3 15,1 0 6-15,-2-2 26 16,-3 0 12-16,-2-1 13 15,0 3-5-15,0 1-26 16,-3 5-13-16,3 5-19 16,2 2-1-16,4 8-2 15,-1 2 0-15,3 5 0 16,-1 5 0-16,-2 6 0 16,0 3 1-16,-2 5 0 15,-2-3 1-15,0-3-2 16,1-3 1-16,-2-5 0 15,0-2 1-15,-2-1-2 16,-3-8-1-16,-2-5-32 16,-3-5-32-16,1-12-114 0,-2-3-129 15,-1-8 172-15</inkml:trace>
  <inkml:trace contextRef="#ctx0" brushRef="#br0" timeOffset="351.22">15424 7198 1502 0,'10'-24'45'16,"3"1"-6"-16,14-4-39 16,2 2 4-16,7-4 2 15,4-4 14-15,12-5 32 16,7-7 16-16,16-8 13 16,6-3-8-16,13-2-24 15,1 0-14-15,10 7-18 16,0-1-6-16,6 5-8 0,1 2-2 15,-5 11-15-15,-5 2-27 16,-13 4-87-16,-8 5-128 16,-19 1 143-16</inkml:trace>
  <inkml:trace contextRef="#ctx0" brushRef="#br0" timeOffset="702.69">15689 8154 1538 0,'36'-12'94'15,"10"-5"17"-15,22-13-62 16,3-7 7-16,13-7-36 16,0-6-3-16,2 0-2 0,2 1-6 15,-8 0-6-15,-7 7-10 16,-10 4-70-16,-3 5-76 15,-13 9 82-15</inkml:trace>
  <inkml:trace contextRef="#ctx0" brushRef="#br0" timeOffset="1051.22">16891 7191 1524 0,'32'-19'109'16,"12"-3"110"-16,17-10-175 16,7 0 5-16,2-1-18 0,3 0-11 15,-6 0-4-15,-6-1-6 16,-7 2-7-16,-4 1-9 16,-9 2-64-16,-3 6-68 15,-11 7-330-15,-9 3 280 16</inkml:trace>
  <inkml:trace contextRef="#ctx0" brushRef="#br0" timeOffset="1210.83">17174 7360 2076 0,'17'13'57'0,"8"-3"-34"16,7-2 3-16,11-7-10 15,0-9-15-15,3-16-60 16,-1-8-58-16,-9-16 61 16</inkml:trace>
  <inkml:trace contextRef="#ctx0" brushRef="#br0" timeOffset="1736.16">18192 6385 1919 0,'-3'14'38'16,"1"5"-48"-16,7 4 10 15,1 7 14-15,-2 0 5 16,0 2 8-16,4 6 5 16,-1 6-4-16,5 12-5 15,-1 9-7-15,1 11-13 0,-1 2-2 16,-5-2-9-16,4-3-8 15,-6-7-18-15,-1-4-11 16,2-7-31-16,-4-6-27 16,-1-6-115-16,-3-5-184 15,-3-5 233-15</inkml:trace>
  <inkml:trace contextRef="#ctx0" brushRef="#br0" timeOffset="2053.65">17613 6602 1636 0,'56'-24'83'0,"21"-5"99"16,15-4-144-16,24-5 15 15,1 0 2-15,1-3-10 16,-1 1-1-16,-10 3-6 0,-4 3-6 16,-11 10-23-16,-13 6-29 15,-19 13-88-15,-10 5-79 16,-20 10 95-16</inkml:trace>
  <inkml:trace contextRef="#ctx0" brushRef="#br0" timeOffset="2288.06">17966 7526 2042 0,'29'18'53'0,"5"-1"-34"15,1-4 2-15,9-10-8 16,-2-7-2-16,-1-14-10 16,4-7-15-16,-2-8-85 15,0-2-95-15,0-1 105 16</inkml:trace>
  <inkml:trace contextRef="#ctx0" brushRef="#br0" timeOffset="2869.88">18627 7515 1714 0,'-9'5'60'16,"3"-1"14"-16,7-6-68 16,0-5 11-16,3-12 0 15,1-9 3-15,4-14-6 16,2-4-9-16,5-5-4 15,2 0 0-15,3 2-1 16,3 2-5-16,1 6-8 16,4 4-1-16,3 8-3 15,0 4 1-15,1 9 3 16,-2 7-3-16,-8 16 3 16,-1 12 4-16,-9 18 7 15,-4 10 4-15,-9 12 8 16,-4-1 3-16,-2-3 15 0,-2-8 10 15,5-17 20-15,3-7 9 16,3-21-10-16,6-10-12 16,9-25-21-16,7-13-14 15,11-17-4-15,4-7-1 16,0 3-3-16,2 5 1 16,-6 17-2-16,-1 6-1 0,-8 16-6 15,-7 11-10-15,-9 15-21 16,-5 13-3-16,-12 26 0 15,-8 8 8-15,-7 24 14 16,-3 6-11-16,8-3-54 16,5-6-59-16,17-24-284 15,11-13 256-15</inkml:trace>
  <inkml:trace contextRef="#ctx0" brushRef="#br0" timeOffset="3610.5">19735 7248 1553 0,'-25'13'118'0,"5"-2"221"15,14-3-361-15,2-2 22 16,-2 0 18-16,1-1 7 15,-1 1 6-15,-1 3-6 16,2 4-16-16,0 3-3 16,4 3-6-16,1-1-3 15,1-2-10-15,3-5-8 0,6-8-4 16,-1-2 0-16,8-8 14 16,6-1 9-16,5-11 4 15,1-6 0-15,1-6-3 16,-3-2-2-16,-3 6 1 15,-3 4-3-15,-6 11-7 16,-3 4-1-16,-8 11-4 16,-3 7 2-16,-4 18 3 15,-5 9 1-15,-6 9 0 16,-1 0-6-16,1-11-17 16,4-8-7-16,5-16-29 15,5-11 0-15,9-14 15 16,-1-12-14-16,10-18-11 15,4-7-1-15,1-8 7 0,0 0 22 16,-4 14 56 0,-2 5 28-16,-5 22 61 0,3 9 31 15,-1 16 25-15,2 10-10 16,-1 18-46-16,0 6-31 16,1 3-37-16,0-1-10 15,4-12-15-15,3-10-7 16,5-17-28-16,4-8-15 15,5-24-53-15,-3-9-36 0,0-17-64 16,-3-6-17-16,-3-5 20 16,-3-1 39-16,-7 4 91 15,-3 6 54-15,-9 16 112 16,-4 14 46-16,-5 26 63 16,-6 18 10-16,-9 28-29 15,-7 14-26-15,-8 22-45 16,-1 5-27-16,-5 5-47 15,2-7-15-15,5-20-18 16,4-13-11-16,11-26-56 16,5-8-51-16,12-18-245 15,3-10 207-15</inkml:trace>
  <inkml:trace contextRef="#ctx0" brushRef="#br0" timeOffset="4105.38">21042 6849 1824 0,'49'9'68'0,"1"1"-25"16,2-2-4-16,-4-7-11 16,-4 0-14-16,-4-9 15 15,-5-9 12-15,-8-7 10 16,-7-4 2-16,-6-8-17 16,-6 0-13-16,-5-5-18 15,-6 3-5-15,-10 1-6 16,-10 2-5-16,-10 5-6 15,-7 4-4-15,-8 12-4 16,-6 7 2-16,-6 15-7 16,-4 8 4-16,-5 19 9 15,-1 8 3-15,5 21 19 16,8 12 4-16,14 13 11 16,10 1 3-16,28-14-1 0,11-16-5 15,29-26-4-15,21-11 3 16,22-21 1-16,13-9 1 15,14-16-14-15,4-8-22 16,1-12-66-16,-5-1-53 16,-4-11 69-16</inkml:trace>
  <inkml:trace contextRef="#ctx0" brushRef="#br0" timeOffset="4417.75">21566 6151 1937 0,'7'5'55'0,"10"0"-26"0,8-2 13 16,13-2-10-16,2-2-8 16,3-8-43-16,3-4-35 15,-2-12-150-15,-3-1 120 16</inkml:trace>
  <inkml:trace contextRef="#ctx0" brushRef="#br0" timeOffset="4757.87">22466 5164 1869 0,'-6'6'36'0,"0"6"-38"15,-5 4-14-15,-6 8 16 16,-2 6 2-16,-10 8 8 16,-2 8-1-16,3 13-2 15,5 5-1-15,13 7-5 16,9-2-1-16,18-5-4 0,8-5 2 15,19-13 2-15,5-8 3 16,9-13 3-16,0-9-2 16,-6-13 0-16,-5-6-6 15,-13-8-72-15,-11-5-105 16,-23-11 101-16</inkml:trace>
  <inkml:trace contextRef="#ctx0" brushRef="#br0" timeOffset="4925.6">22123 5802 1881 0,'58'-8'79'16,"8"-2"-25"-16,24-11-14 16,5-8-21-16,0-13-94 15,-5-10-59-15,-12-13-212 16,-6-7 189-16</inkml:trace>
  <inkml:trace contextRef="#ctx0" brushRef="#br0" timeOffset="5140.59">23172 5205 2043 0,'7'45'57'16,"-2"18"-37"-16,0 11 0 15,-16 19-8-15,-7 6-6 16,-12 0-1-16,-3-2 0 16,1-11-2-16,0-11-6 15,8-17-52-15,-3-12-37 16,9-18-203-16,2-7 171 0</inkml:trace>
  <inkml:trace contextRef="#ctx0" brushRef="#br0" timeOffset="5359.42">23633 5651 2061 0,'1'57'44'0,"-1"11"-47"15,-1 8 3-15,-7 9 0 16,1 2 2-16,-3-11-1 15,1-1 2-15,3-14-18 16,0-6-20-16,1-8-62 16,-4-7-58-16,2-10-262 15,-4-6 249-15</inkml:trace>
  <inkml:trace contextRef="#ctx0" brushRef="#br0" timeOffset="5792.85">22835 6384 1632 0,'34'-13'58'0,"12"-8"-2"16,15-8 12-16,17-19-1 16,10-9-5-16,12-15-18 15,3-5-10-15,-4-1-20 16,-2 1-5-16,-14 9-15 0,-9 6-9 15,-15 16-23-15,-13 10-10 16,-21 18-14-16,-6 9-7 16,-13 18 7-16,-6 12 10 15,-5 18 22-15,0 10 14 16,5 9 12-16,5-2-18 16,18-6-66-16,9-8-40 15,19-16-268-15,12-7 235 16</inkml:trace>
  <inkml:trace contextRef="#ctx0" brushRef="#br0" timeOffset="6493.99">18521 8443 1954 0,'0'9'61'16,"0"3"-25"-16,0 7-15 15,0 4-3-15,-1 9 0 16,-6 7 4-16,-3 9 2 16,-6 5-3-16,-2 9-8 15,-4 4-4-15,0 3-8 0,0 2-3 16,3 5-14-16,5 0 0 16,8 0-2-16,6-2 4 15,12-6 13-15,7-4 0 16,9-11 14-16,5-4 4 15,10-10 1-15,0-5-2 16,11-14-34-16,3-6-25 16,2-14-91-16,5-8-165 0,-6-12 177 15</inkml:trace>
  <inkml:trace contextRef="#ctx0" brushRef="#br0" timeOffset="7528.56">19721 9136 1704 0,'-6'-3'85'15,"-6"-1"-1"-15,6-2 9 16,-5-1-34-16,-3-2-15 16,-1-1-13-16,-4-2-13 0,-3 0-18 15,-6 2-6-15,-3 4-27 16,-8 5-20-16,-2 10-46 15,-2 5-18-15,-5 10-20 16,7 6 11-16,4 7 46 16,2 5 25-16,8 10 47 15,4 2 23-15,11 3 39 16,9-4 19-16,12-8 44 16,6-8 13-16,10-8 5 15,2-6-4-15,9-10-22 16,0-5-19-16,4-8-33 15,2-3-13-15,-3-3-21 16,0 0-9-16,-11-1-12 16,-4 1-7-16,-12 4-17 15,-11 2-14-15,0-1-24 16,-9 6-6-16,-13 9-12 16,-5 7 7-16,-9 14 24 0,0 7 14 15,-5 9 24-15,-1 1 9 16,7 5 25-16,5 0 17 15,9-2 30-15,10-1 17 16,10-7 5-16,9-8-8 16,18-11-22-16,3-9-13 0,17-15-25 15,9-10-8-15,9-21-15 16,10-9-21-16,2-17-74 16,-2-8-42-16,0-15 65 15</inkml:trace>
  <inkml:trace contextRef="#ctx0" brushRef="#br0" timeOffset="7894.36">20431 8803 1904 0,'-46'81'66'0,"1"8"16"16,-4 23-79-16,-1 10 4 15,-7 14 6-15,-2 3 7 16,6 1 23-16,2-4 5 0,6 1 2 15,8-5-7 1,7-9-23-16,9-6-8 0,10-20-33 16,9-8-18-16,7-21-53 15,4-10-49-15,8-23-282 16,5-15 261-16</inkml:trace>
  <inkml:trace contextRef="#ctx0" brushRef="#br0" timeOffset="8463.27">20517 9989 1914 0,'4'17'50'0,"-1"13"-28"16,-2 11-1-16,-8 23 5 0,-8 10-3 15,-9 11-7-15,-8 0-5 16,-5-6-9-16,0-9-9 16,3-20-10-16,7-13-3 15,6-25-27-15,8-16-11 16,15-40-13-16,4-17-2 16,13-28 25-16,4-11 20 0,4-9 26 15,5-2 8-15,8 5 21 16,1 8 11-16,5 23 10 15,1 11 10-15,-2 19 4 16,-3 9-2-16,-2 13 1 16,-5 4-12-16,-3 14-13 15,-2 5-8-15,-7 12-11 16,-4 6-1-16,-7 12-10 16,-2 3-3-16,-9 11-8 15,-2 7-6-15,-10 5 1 16,-5 6 2-16,-9 2 8 15,-3 1 3-15,-9 0 4 16,-6 1 2-16,-4-4 1 16,-1-5 1-16,6-9 12 15,4-7 4-15,16-13 5 16,5-6 1-16,15-8-1 0,3 1-6 16,17 1-5-16,9 0-5 15,24 1-13-15,9 2-2 16,14-5-19-16,3 0-17 15,-2-6-69-15,0-2-39 16,-5-2 74-16</inkml:trace>
</inkml:ink>
</file>

<file path=ppt/ink/ink1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14T14:27:41.127"/>
    </inkml:context>
    <inkml:brush xml:id="br0">
      <inkml:brushProperty name="width" value="0.05292" units="cm"/>
      <inkml:brushProperty name="height" value="0.05292" units="cm"/>
      <inkml:brushProperty name="color" value="#FF0000"/>
    </inkml:brush>
  </inkml:definitions>
  <inkml:trace contextRef="#ctx0" brushRef="#br0">14839 6799 1777 0,'12'-6'55'0,"14"-4"-25"16,14 0-5-16,17-2-20 15,5 2-3-15,7 1-2 16,-2-3 1-16,2-5 10 15,2-5 11-15,2-6 12 16,-1-1 6-16,-7 0-7 16,-10 2-9-16,-11 4-28 0,-5 1-42 15,-15 6 28-15</inkml:trace>
  <inkml:trace contextRef="#ctx0" brushRef="#br0" timeOffset="126521.4">8306 8132 364 0,'5'-5'80'0,"0"-1"76"16,0-1-2-16,-3 4-21 16,1 0-4-16,-3 1-5 15,-3 1-1-15,-3-2-1 0,1 0-5 16,-1 0-19-16,-3 0-15 16,1 1-35-16,0 0-16 15,7 2-18-15,0 0-5 16,-2 1-9-16,8 6 0 15,2 17 0-15,3 8 0 16,2 18 1-16,-1 7 1 16,-3 7-2-16,1 1-1 0,-6 2-5 15,2 0-3-15,-5 2-1 16,-5-2 1-16,-2 1 3 16,-4-2 0-16,-1-5-1 15,0-3-1-15,1-10-2 16,-3-5 1-16,0-10 4 15,-1-6 0-15,4-9 5 16,1-6 1-16,2-7-3 16,5-6-3-16,-4-15-3 15,-1-9-1-15,3-17 5 16,1-7 2-16,-1-15 1 16,5-6-1-16,2-9-3 15,1-3 1-15,7-3 1 16,4-2 3-16,9 3 4 15,4 1 5-15,7 7 8 0,6 4 1 16,1 12-1-16,2 4-6 16,4 17-9-16,-4 9-2 15,-5 20-7-15,-5 14 0 16,-9 20 0-16,-6 12 1 16,-6 22 5-16,-3 11 1 15,-14 16 1-15,-5 8-1 16,-7-1 1-16,-1-3 0 15,5-11 4-15,-3-11 5 0,10-10 5 16,-1-8 4-16,7-13 3 16,4-6 6-16,4-14 8 15,1-3 7-15,0-8 10 16,3-2-1-16,-1-3-4 16,0 0-4-16,-4-2-11 15,-3 1-3-15,-2 1-5 16,-2 0 2-16,3 5-7 15,-3 7-5-15,-4 9-10 16,-3 6-8-16,6 10-14 16,1 3-10-16,9 1-23 15,2 2-11-15,6-6-32 16,2-4-26-16,2-11-144 16,-2-7 155-16</inkml:trace>
  <inkml:trace contextRef="#ctx0" brushRef="#br0" timeOffset="127024.49">9062 8833 1245 0,'23'-14'101'16,"2"-2"216"-16,22-3-402 16,2 5 26-16,1 6 7 15,1 3 11-15,-4 4 105 16,-2-3 32-16,-4-4 42 16,-2-3 5-16,-4-6-27 15,-1-2-21-15,-2-2-41 16,-1-1-17-16,-7 3-20 15,-6 4-7-15,-11 5-2 16,-6 1-1-16,-8 4-14 16,-10 0-11-16,-19 3-33 15,-8 7-3-15,-17 15 15 16,-6 8 9-16,-3 19 28 0,-2 7 5 16,4 13 0-16,6 5 1 15,15 6 1-15,7 0-4 16,25-2-1-16,6-5-3 15,22-11-1-15,13-7 1 16,11-18 0-16,9-11 0 16,12-21-4-16,10-11-6 15,3-19-27-15,1-11-26 0,0-16-92 16,-7-6-95-16,-9-14 140 16</inkml:trace>
  <inkml:trace contextRef="#ctx0" brushRef="#br0" timeOffset="127489.13">10052 8653 1957 0,'1'-4'41'0,"-1"3"-49"16,-1 3-6-16,-14 24-27 15,-8 16-21-15,-18 40-51 16,-10 19 4-16,-7 18 37 0,2 1 39 16,4-9 70-16,13-10 8 15,16-22-10-15,9-12-16 16,16-23-18-16,9-12-4 16,14-16 2-16,4-10 6 15,16-11 21-15,-2-9 13 16,4-8 27-16,-1-2 3 15,-7-3-9-15,-1 1-12 16,-9 2-28-16,-8 4-11 0,-8 11-19 16,-10 7-7-16,-16 18-10 15,-9 11 1-15,-11 23 13 16,1 11 8-16,0 12 8 16,9 2 1-16,10 2-11 15,5-1-15-15,10-3-14 16,3-6 2-16,8-14 9 15,0-13 11-15,14-27 11 16,3-15-4-16,11-32-28 16,2-16-26-16,0-36-218 15,-2-20 177-15</inkml:trace>
  <inkml:trace contextRef="#ctx0" brushRef="#br0" timeOffset="127775.26">10634 7921 2141 0,'20'6'67'16,"11"5"37"-16,16 15-182 15,5 6 4-15,4 9 1 16,-7 3 1-16,-3-5 60 16,-2-6 8-16,-7-11 6 15,1-3 2-15,-14-6 0 16,-6 0-19-16,-11 3-53 16,-14 6-71-16,-15 15 69 15</inkml:trace>
  <inkml:trace contextRef="#ctx0" brushRef="#br0" timeOffset="127924.31">10614 9091 1578 0,'25'29'164'16,"14"-2"125"-16,29-17-165 0,11-10-27 16,13-21-80-16,7-14-42 15,-4-23-75-15,-5-7-56 16,-15-13 82-16</inkml:trace>
  <inkml:trace contextRef="#ctx0" brushRef="#br0" timeOffset="128740.53">12337 7848 2016 0,'-7'1'50'15,"4"2"-33"-15,-1 3-6 16,1 10-7-16,2 7-1 16,-1 11-5-16,2 7-1 15,0 9 1-15,2 3-3 0,1 3-13 16,-1 2-11-16,2 0-23 15,-2-1-9-15,2-5-31 16,-2-2-28-16,-3-7-147 16,-4-1 154-16</inkml:trace>
  <inkml:trace contextRef="#ctx0" brushRef="#br0" timeOffset="128974.88">11972 8673 1827 0,'28'-6'28'0,"13"-2"-45"16,11-3-8-16,17-3 26 0,4-3-7 15,12-8-8-15,4-8 6 16,1-9 3-16,-4-2 2 15,-11 1 3-15,-5 0-18 16,-18 8-71-16,-6 5-103 16,-22 12 103-16</inkml:trace>
  <inkml:trace contextRef="#ctx0" brushRef="#br0" timeOffset="129576.74">12301 8938 2246 0,'-14'44'30'0,"3"19"-80"16,5 17-52-16,1 26-9 15,-1 4-13-15,-4-8 17 16,2-8 47-16,-3-25 61 15,-2-10 34-15,2-21 37 16,-3-9 8-16,8-13-15 16,0-8-17-16,5-9-38 0,2-9-17 15,3-21-31-15,2-10-15 16,6-24-26-16,1-9-6 16,11-16 10-16,4-2 12 15,11-2 37-15,8 1 28 16,8 9 52-16,5 8 20 15,-3 15 17-15,-2 11-7 16,-10 17-33-16,-9 12-22 0,-10 19-30 16,-7 9-17-16,-19 30-35 15,-11 15-10-15,-25 24 6 16,-14 11 9-16,-14-2 43 16,-6-6 17-16,5-20 17 15,9-12 3-15,18-19-2 16,9-8-6-16,19-13-8 15,6-7-5-15,21-12 6 16,11-6 7-16,20-14 21 16,4-1 15-16,12-4 7 15,-1 0 1-15,-6 11-12 16,-1 5-14-16,-19 15-32 16,-2 8-13-16,-17 16-19 15,-7 7-5-15,-17 13-12 16,-5 6-13-16,-7 3-44 15,0 0-31-15,5-12-145 0,4-10 158 16</inkml:trace>
  <inkml:trace contextRef="#ctx0" brushRef="#br0" timeOffset="129891.97">13454 8218 1794 0,'16'17'36'16,"3"8"-40"-16,8 24 7 15,2 12 38-15,-5 23 26 16,-2 10 8-16,-3 11 5 15,-2 6-13-15,-5-5-27 16,0-6-14-16,-8-17-14 16,-2-13-5-16,-4-26-24 15,-3-15-27-15,-8-25-106 16,-4-13-85-16,-9-29 124 16</inkml:trace>
  <inkml:trace contextRef="#ctx0" brushRef="#br0" timeOffset="130040.11">13385 8663 2018 0,'24'11'60'0,"9"-1"-9"16,20-11-98-16,10-11-11 0,12-23-151 15,1-15 117-15</inkml:trace>
  <inkml:trace contextRef="#ctx0" brushRef="#br0" timeOffset="130326.4">14456 7815 2205 0,'10'-11'76'16,"6"5"7"-16,7 7-81 16,3 8 2-16,4 25-10 15,-5 13-2-15,2 28 1 16,0 13 2-16,-7 13 3 0,-3-3 1 16,-3-14 2-16,-3-9-3 15,-3-22-30-15,-1-10-25 16,-8-12-97-16,-9-4-83 15,-12-9 130-15</inkml:trace>
  <inkml:trace contextRef="#ctx0" brushRef="#br0" timeOffset="130478.45">14292 8774 2214 0,'63'-2'58'0,"10"-11"-67"16,7-7-3-16,6-19-71 16,-10-9-66-16,-7-11 89 15</inkml:trace>
  <inkml:trace contextRef="#ctx0" brushRef="#br0" timeOffset="131126.57">14653 8743 2284 0,'3'31'46'16,"6"30"-23"-16,2 21-128 15,4 45-3-15,-1 17-3 0,-8 3 8 16,-1-10 53-16,0-33 86 16,-3-19 37-16,-2-31 52 15,3-14 16-15,-2-23-32 16,-1-7-31-16,4-10-47 16,-1-9-16-16,0-11-19 15,-3-10-7-15,-10-13-15 16,-5-8-9-16,2-8-13 15,0-2 2-15,4 1 12 16,8 6 11-16,2 8 21 16,4 6 7-16,13 6 11 15,5-2 1-15,15 0-1 16,6-1-2-16,6 2-5 16,1 3 0-16,-4 9-2 15,-6 7-1-15,-8 9-5 0,-7 3-3 16,-16 9-17-16,-10 8-14 15,-25 16-20-15,-14 8 3 16,-23 15 18-16,-7 2 17 16,-1 5 24-16,5 2 6 15,14-6 4-15,15 0-3 16,19-9 0-16,12-1 9 16,22-10 10-16,6-4 11 0,24-9 8 15,8-4-7-15,11-9-5 16,4-2-6-16,-6-8-10 15,-3-2-6-15,-13-2-21 16,-11-2-15-16,-17-3-42 16,-13-2-27-16,-22-9-123 15,-10-9 120-15</inkml:trace>
  <inkml:trace contextRef="#ctx0" brushRef="#br0" timeOffset="131579.15">12080 7704 790 0,'-30'158'-11'0,"10"31"15"16,11 24-239-16,9 40 184 16,21 368-146-16,-25-703 263 15,17 318 196-15,6-42-16 16,7-14 201-16,8-50-120 16,4-20-74-16,15-33-134 15,4-15-48-15,17-31-61 16,2-17-43-16,3-32-167 15,-4-20 128-15</inkml:trace>
  <inkml:trace contextRef="#ctx0" brushRef="#br0" timeOffset="132011.62">15186 7389 1489 0,'52'28'109'0,"14"13"173"16,10 11-219-16,8 17-1 15,-1 10-2-15,-7 15-33 16,-6 5-3-16,-13 10 6 16,-9 5 7-16,-24 7 9 15,-12 3 0-15,-20 3-8 16,-8-3-10-16,-14-8-17 0,-4-5-6 15,-3-14-11-15,-1-8-11 16,8-18-31-16,1-5-21 16,8-18-46-16,4-7-20 15,6-19-81-15,5-10-113 16,10-29 196-16</inkml:trace>
  <inkml:trace contextRef="#ctx0" brushRef="#br0" timeOffset="132379.34">16269 7649 2066 0,'22'-5'94'0,"6"2"81"15,20 2-180-15,9 1-8 16,6 1-5-16,2-2 1 15,2-12-9-15,-1-8-15 16,-5-16-45-16,-6-7-25 16,-11-10-46-16,-6-7-14 15,-15-2-66-15,-6 1-119 0,-13 3 210 16</inkml:trace>
  <inkml:trace contextRef="#ctx0" brushRef="#br0" timeOffset="132595.75">16877 7063 2213 0,'9'0'69'0,"11"13"26"16,9 11-131-16,0 29-9 16,-3 15-17-16,-12 21-36 15,-8 3-12-15,-2-1 5 16,-5-6 11-16,-5-10 11 15,-2-6-4-15,6-9-22 16,2-6-30-16,6-6-89 0,7-1 127 16</inkml:trace>
  <inkml:trace contextRef="#ctx0" brushRef="#br0" timeOffset="133480.65">17320 8389 1640 0,'3'-22'119'15,"13"-5"154"-15,6-3-255 16,15 0-1-16,4 1-7 0,6-1 3 16,4-4 9-16,6-6 8 15,3-3 1-15,3-8-8 16,0-2-9-16,0 1-7 15,-4 0-3-15,-10 6-24 16,-8 5-29-16,-20 14-106 16,-10 5-96-16,-24 22 132 15</inkml:trace>
  <inkml:trace contextRef="#ctx0" brushRef="#br0" timeOffset="133644.37">17438 8513 2030 0,'9'9'106'0,"23"4"108"0,19-2-213 15,20-7-11-15,4-4-20 16,6-17-76-16,-5-9-67 16,-2-19 90-16</inkml:trace>
  <inkml:trace contextRef="#ctx0" brushRef="#br0" timeOffset="135176.28">19214 7134 1170 0,'1'-2'44'15,"3"0"23"-15,5 2-67 16,2 1 7-16,-2-1 18 15,0 0 25-15,-3-6 54 16,1 0 24-16,3-8 9 16,0-2-5-16,5-5-41 15,7-6-22-15,2-2-28 16,4-1-20-16,4-2-17 16,0 3-4-16,9 6-3 15,2 8-3-15,-1 22-7 16,-3 12-4-16,-12 33-9 15,-7 15-7-15,-20 30-19 16,-11 11-4-16,-26 8 9 16,-12-1 11-16,-20-14 34 0,-3-7 11 15,-15-16 12-15,3-9 2 16,2-20-3-16,2-12 12 16,16-23 11-16,11-6 2 15,10-15-7-15,8-5-13 16,15-10-19-16,9-4 1 0,17-5 15 15,11-3 9-15,17-2 13 16,2 0 5-16,20 5-11 16,3 4-10-16,5 8-16 15,4 4-15-15,-15 8-25 16,-4 7-14-16,-16 7-16 16,-5 2-7-16,-16 1-39 15,-1-3-30-15,-11-7-304 16,-2-5 270-16</inkml:trace>
  <inkml:trace contextRef="#ctx0" brushRef="#br0" timeOffset="135500.31">19910 7087 2227 0,'2'-11'41'16,"3"6"-73"-16,7 4 1 16,-5 12-25-16,2 9 0 15,-13 12 18-15,-4 6 10 16,-8 9 30-16,-4 6 9 16,-5 20 4-16,-4 11 8 0,-8 25-4 15,-3 11-4 1,-3 11-5-16,3 1-7 0,6-5-12 15,5-10-14-15,11-13-51 16,3-11-32-16,7-19-88 16,3-13-52-16,5-24-178 15,2-10 230-15</inkml:trace>
  <inkml:trace contextRef="#ctx0" brushRef="#br0" timeOffset="136167.44">19998 8072 1956 0,'5'6'47'16,"2"11"-41"-16,0 13 0 15,-2 21-5-15,-2 13-2 16,-8 14 1-16,-5 1 0 15,-3-4 12-15,-3-8 6 16,5-19 9-16,0-10 3 16,7-22 4-16,4-14-1 15,-5-2-5-15,4-18-9 0,4-22-19 16,1-12-10-16,6-20-13 16,0-9-4-16,7-14-4 15,0 0 2-15,3 5 10 16,2 13 12-16,0 22 23 15,-1 10 6-15,0 15 6 16,1 2-4-16,4 8-11 16,-1 0-5-16,-1 7-5 15,-1 2-3-15,-5-1 0 16,2 4-1-16,1-1 0 16,-4 2 1-16,6 6-5 15,-3 3-1-15,-2 15-6 16,-4 8-6-16,-8 21-3 15,-7 9 1-15,-19 19 2 16,-8 9 4-16,-16 10 6 16,-2-1 2-16,-6-7 6 0,2-8 2 15,5-19 4-15,1-6 4 16,19-21 8-16,7-8 3 16,12-17 1-16,5-5 5 15,10-6 10-15,4-6 1 16,11-9 5-16,6-2-10 15,7-4-15-15,4 5-7 0,-1 6-8 16,0 5-2-16,-4 9-8 16,-2 6-8-16,-2 13-6 15,-9 7-3-15,-4 12-5 16,-12 4-3-16,-1 4-34 16,0-6-23-16,2-10-62 15,2-11-71-15,10-23 128 16</inkml:trace>
  <inkml:trace contextRef="#ctx0" brushRef="#br0" timeOffset="141627.47">19443 7153 1639 0,'-7'-6'68'16,"1"-3"44"-16,1 7-141 15,2 2-22-15,-10 9-11 16,-3-1 3-16,-9 1 57 16,2-3 40-16,-2-5 31 15,1 0 2-15,1 6-30 16,0 4-21-16,2 13-25 15,3 7-7-15,6 5-14 16,6 0-4-16,6-2-7 16,1-5 2-16,8-8 16 15,2-3 5-15,3-12 22 16,4-5 13-16,4-9 20 0,2-10 12 16,5-13 4-16,1-8-7 15,5-22-16-15,2-7-11 16,5-12-13-16,-1 0-4 15,-6 12-3-15,-6 9 1 16,-12 24 3-16,-6 11-1 16,-10 17 1-16,-5 9-20 15,-16 36-25-15,-13 19-6 16,-20 43-3-16,-10 22 20 0,-3 22 20 16,2 4 6-16,13-4 2 15,9-12 1-15,20-35 8 16,9-20 12-16,15-36 23 15,10-15 18-15,17-24 25 16,8-9 1-16,15-15-3 16,5-10-14-16,8-17-22 15,2-6-13-15,-3-9-19 16,0-2-6-16,-9 7-8 16,-9 9-1-16,-15 16-1 15,-12 10 1-15,-9 15-2 16,-6 3-1-16,-4 11-14 15,-3 5-13-15,-10 19-21 16,-3 10-9-16,-1 19-1 16,-1 7 10-16,5 0 22 0,1-5 10 15,7-17 12-15,4-10 3 16,9-12 1-16,6-6 0 16,8-6 3-16,3-6 5 15,7-6 4-15,5-5 0 16,2-13 0-16,6-2-2 15,5-9-3-15,-1-3-1 16,-2 1-4-16,-3 5-2 0,-14 15-6 16,-6 13 0-16,-19 30 1 15,-11 16 1-15,-18 34 4 16,-9 21 1-16,-5 22-1 16,-6 4 1-16,10-10-1 15,4-16 0-15,16-38-7 16,10-18-18-16,17-39-6 15,16-19 1-15,16-35 6 16,9-17 19-16,4-28 6 16,2-7 0-16,-5-2-11 15,0 5-19-15,-13 23-134 16,-11 14 105-16</inkml:trace>
  <inkml:trace contextRef="#ctx0" brushRef="#br0" timeOffset="142493.79">21389 6982 1797 0,'0'42'40'16,"0"14"-31"-16,6 35-29 16,0 16-5-16,-3 8-9 15,-4-2 8-15,-1-19 1 16,-1-13 25-16,-1-24 52 0,1-12 13 16,-1-20 13-16,0-6-6 15,-2-13-33-15,-1-4-13 16,-3-9-26-16,1-10-7 15,-5-17-15-15,1-10-7 16,0-14-1-16,0-1 2 16,3-2 6-16,-1 2 8 15,2 7 15-15,2 2 6 16,7-4 4-16,5-6-1 0,17-10-2 16,9-8-4-16,16 0-1 15,6 2 1-15,8 6 8 16,-2 6 3-16,-1 12 5 15,-11 9 0-15,-12 24-7 16,-10 11-3-16,-18 25-13 16,-11 13-7-16,-22 27-3 15,-11 10 2-15,-12 11 8 16,-6-2 7-16,3-8 8 16,5-4-1-16,13-16 1 15,11-7-3-15,19-12-1 16,7-7 4-16,19-6 9 15,7-2 3-15,10-4 1 16,4-3-4-16,-7-4 4 16,1 1 4-16,-9-1 4 15,-7 5 1-15,-4 3-11 0,-5 4-5 16,-7 7-8-16,-5 3-2 16,-6 11-3-16,-7 2-2 15,-3 6-1-15,2-3-2 16,3-7 0-16,5-7-7 15,6-9-34-15,7-5-24 16,10-13-64-16,3-8-25 0,11-17-55 16,2-7-45-16,5-15 149 15</inkml:trace>
  <inkml:trace contextRef="#ctx0" brushRef="#br0" timeOffset="142877.1">22408 6745 1288 0,'-2'20'82'0,"2"7"126"16,-4 11-205-16,4 7 22 15,-7 5 15-15,-4 7 25 16,0 9 21-16,-2 7-7 16,-2 19-4-16,0 0-23 15,-5 5-31-15,-1-3-2 16,-4-10-13-16,-2-2-2 15,-2-7-6-15,1-5-12 0,0-7-48 16,-1-6-38-16,3-9-89 16,0-5-46-16,1-14-170 15,5-5 221-15</inkml:trace>
  <inkml:trace contextRef="#ctx0" brushRef="#br0" timeOffset="143378.71">22756 7393 2318 0,'21'12'36'16,"7"8"-61"-16,3 6 16 15,4 5 0-15,0 2 9 16,-1-3 6-16,0 0 2 16,-10-2 15-16,-2 1 6 15,-9 6 4-15,-3 8 0 16,-8 18-14-16,-3 12-5 16,-15 16-9-16,-8 5-3 0,-16 7-11 15,-6-2-9-15,-8-10-22 16,-4-7-9-16,2-22 5 15,4-10 9-15,9-23 22 16,6-11 7-16,15-19 7 16,2-11 2-16,14-16 6 15,1-7 2-15,14-10 1 16,5 1 0-16,8 6 0 16,2 3 1-16,5 13 7 15,0 3 6-15,6 8 8 16,1 2-1-16,6 7-8 15,-3 3-6-15,10 7-11 16,0 6-3-16,2 4-8 16,1 0-11-16,-7-1-16 15,-5-3-11-15,-9-9-38 16,-2-3-47-16,3-16 73 0</inkml:trace>
  <inkml:trace contextRef="#ctx0" brushRef="#br0" timeOffset="147149">7744 10685 1326 0,'-9'-18'70'16,"-3"2"0"-16,-2-1-2 15,-1 7-16-15,-2-3-26 16,-5 2-15-16,0 2 3 0,-2 0 14 16,-1 1 9-16,3-3 7 15,0 2-2-15,6 3-20 16,3 3-11-16,5 5-21 16,3 7-7-16,6 18-2 15,4 5 1-15,3 15 13 16,4 3 4-16,1 4 2 15,2 4 3-15,0 2 0 16,-1-1-1-16,-2 1-2 16,-1-4-1-16,-2-7-7 15,-4-6-8-15,-4-13-24 16,1-3-18-16,-7-13-61 16,-2-2-64-16,-4-8 102 15</inkml:trace>
  <inkml:trace contextRef="#ctx0" brushRef="#br0" timeOffset="147584.19">6723 10890 1765 0,'45'-13'40'0,"9"-1"-36"16,10-2 4-16,15-2 6 16,4 0-5-16,11-5-8 15,4-4 0-15,0-6-1 16,-2-3 2-16,-7-4 2 16,-2-2 6-16,0-2 5 0,-5-1 0 15,-5 7-2-15,-6 4-9 16,-11 13-46-16,-4 7-53 15,-17 16-335-15,-8 8 270 16</inkml:trace>
  <inkml:trace contextRef="#ctx0" brushRef="#br0" timeOffset="147866.91">6996 11394 1736 0,'-12'6'86'16,"7"1"3"-16,19-5-41 16,9 0-18-16,18-2-22 15,9-5-3-15,17-9-2 16,4-5-1-16,4-10-1 15,-5-2 0-15,-2-2 0 16,-5-1-1-16,2 6-19 16,0 3-20-16,-4 9-81 0,-2 6-84 15,-8 8 112-15</inkml:trace>
  <inkml:trace contextRef="#ctx0" brushRef="#br0" timeOffset="148440.46">8420 11127 1444 0,'11'-8'71'16,"8"0"19"-16,14-4-48 15,6 1 14-15,8-1-15 16,-4 0-8-16,1-2-6 16,-3-1-10-16,-6-1-19 15,-3 1-24-15,-4 0-71 16,-7 1-42-16,-10 5-166 15,-5 0 167-15</inkml:trace>
  <inkml:trace contextRef="#ctx0" brushRef="#br0" timeOffset="148610.43">8477 11322 2029 0,'16'3'57'15,"16"-1"-6"-15,13-2-30 16,19-8-14-16,2-9-25 16,9-11-103-16,2-8-132 15,2-10 141-15</inkml:trace>
  <inkml:trace contextRef="#ctx0" brushRef="#br0" timeOffset="151221.1">9896 10861 842 0,'-9'-5'143'0,"1"-2"77"16,-1 3-77-16,-4 0-33 15,5 0-75-15,-6 1-17 16,2-1-11-16,3 1 4 16,-5-2 17-16,6-2 10 15,-4-4 18-15,2-2 4 0,2-1-3 16,0-2-7-16,3 1-18 15,1 0-11-15,0 5-17 16,0-3-3-16,1 3-1 16,-1 2-1-16,-2-1 1 15,1 3-2-15,-2 3-12 16,-3 3-7-16,-3 6-5 16,-4 6 1-16,-2 7 16 15,-3 3 6-15,2 10 9 16,0 1 2-16,5 6 1 15,2 1 1-15,9-1 4 16,2 0 1-16,6-3-2 16,2-2 0-16,7-4-3 15,4-2 2-15,1-6 8 0,2-2 5 16,-2-6 6-16,-1-2 1 16,1-7 0-16,2-3-3 15,2-3-7-15,1-3-3 16,7-7-8-16,-2-1-4 15,6-7-4-15,-5-1-1 16,5 0 0-16,-5-1-1 16,1 5 0-16,-2 2 0 15,-9 4-1-15,-2 4-1 0,-9 4-5 16,-7 2 0-16,1 0-6 16,-8 1-2-16,-7 4-6 15,-4 2 1-15,-5 4 1 16,-1 1 2-16,-1 3 8 15,3 1 1-15,6-2 3 16,0-3 3-16,10 1 2 16,5 2 2-16,0 4 7 15,4 2 3-15,0 9 7 16,-2 2 2-16,-2 4-3 16,4 6 0-16,-4-2-4 15,2 1-3-15,-1-3-5 16,5-3-2-16,5-8-11 15,4-4-22-15,8-16-71 16,3-8-56-16,14-24 77 16</inkml:trace>
  <inkml:trace contextRef="#ctx0" brushRef="#br0" timeOffset="151638.14">10639 10511 1299 0,'-36'16'139'0,"6"8"251"15,2 6-371-15,5 18-5 16,-1 9 1-16,-2 18-12 16,2 8-2-16,1 13 1 15,-1 3-1-15,-4-1 1 16,2-3 2-16,-6-9 0 15,3-3 2-15,-6-4 1 0,-2-3-1 16,-3-3 0-16,-2 1-1 16,5-7-1-16,2-1-13 15,7-11-85-15,5-9-153 16,15-24 142-16</inkml:trace>
  <inkml:trace contextRef="#ctx0" brushRef="#br0" timeOffset="152790.84">10764 11261 1282 0,'-12'3'94'0,"-4"2"34"16,6 10-77-16,4 9 0 15,-4 21-46-15,3 16-6 16,-3 16 1-16,2 6 1 0,2 4 6 16,0-1 1-16,4-11 3 15,-1-9 4-15,2-17 1 16,0-9-1-16,1-18 2 16,0-5-3-16,-1-11 5 15,-3-6 2-15,-2-13 1 16,-1-9 0-16,-4-18-11 15,1-11-4-15,2-18-6 16,2-7-1-16,8-8 0 16,5 0 1-16,14 6 5 15,7 2 5-15,11 8 9 16,3 4 3-16,7 9 1 16,2 0-4-16,6 9-8 15,2 5-5-15,-6 11-6 16,-2 7 1-16,-14 14-9 0,-5 5-4 15,-18 11 1-15,-10 8 0 16,-16 12 11-16,-14 7 3 16,-12 13-1-16,-7 4-1 15,-6 7-2-15,2 1 0 16,5-1 2-16,8-6 5 16,13-9 11-16,7-6 5 15,11-11 9-15,5-2 0 16,5-7 1-16,6-1-2 0,2-1-5 15,2 0-4-15,1 0-8 16,-3-1-5-16,-2 3-4 16,1 4 1-16,-5 7-3 15,4 4 0-15,1 7-1 16,1-2-12-16,7-5-54 16,3-5-50-16,8-17 57 15</inkml:trace>
  <inkml:trace contextRef="#ctx0" brushRef="#br0" timeOffset="153257.79">11401 11828 1544 0,'3'0'73'16,"11"-1"80"-16,4 1-134 15,7 1 0-15,2 3 1 16,-2 2-17-16,-1 0 1 16,3-3 10-16,-2-3 14 0,-2-5 22 15,-1-7 8-15,-3-10-3 16,-1-5-13-16,1-13-22 15,0-2-12-15,-7-4-23 16,-5 1-13-16,-10 7-38 16,-5 2-24-16,-18 11-78 15,-12 7-29-15,-18 18-19 16,-10 12 22-16,-5 19 99 16,-3 10 54-16,5 12 109 15,8 5 36-15,12 6 34 16,9 1-9-16,25 8-47 15,13 4-33-15,18-4-39 16,7-5-5-16,18-19-11 16,2-11-12-16,19-24-24 15,12-13-34-15,8-24-249 0,2-16 213 16</inkml:trace>
  <inkml:trace contextRef="#ctx0" brushRef="#br0" timeOffset="153808.04">12203 11899 1740 0,'-1'-14'89'0,"2"2"78"15,0 0-140-15,1 4-22 16,-5 5-20-16,-10 12-73 15,-9 8-34-15,-13 20-4 16,-5 10 32-16,-9 17 86 16,2 6 49-16,4 3 36 15,5-6-6-15,19-18-27 16,9-13-19-16,25-22-23 16,13-11 1-16,19-19 14 15,9-12 10-15,7-17 7 16,-1-8 10-16,1-6 12 15,-3-3 3-15,-4 2 11 16,-5 5-10-16,-15 11-23 16,-8 8-8-16,-18 19-7 0,-14 6-5 15,-19 20-17-15,-12 11-6 16,-14 27-11-16,-6 11 1 16,6 13 15-16,5 1 3 15,15 3-1-15,4-4 0 16,10 0-1-16,6 0 0 0,3-9 0 15,6-6 3-15,0-13 6 16,-2-9 4-16,6-12 3 16,-3-5 4-16,4-8-3 15,1-4-3-15,7-11-1 16,3-7-4-16,12-13-3 16,7-7-2-16,10-10-21 15,10-5-17-15,9-5-41 16,9 1-25-16,4-1 54 15</inkml:trace>
</inkml:ink>
</file>

<file path=ppt/ink/ink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8T15:18:49.768"/>
    </inkml:context>
    <inkml:brush xml:id="br0">
      <inkml:brushProperty name="width" value="0.05292" units="cm"/>
      <inkml:brushProperty name="height" value="0.05292" units="cm"/>
      <inkml:brushProperty name="color" value="#FF0000"/>
    </inkml:brush>
  </inkml:definitions>
  <inkml:trace contextRef="#ctx0" brushRef="#br0">3255 7424 1776 0,'9'-31'-12'0,"20"-71"8"0,-1 2 2 16,0-3 2-16,-1 2 0 15,-4 1 2-15,1 4 3 16,-1 3 5-16,1 13 9 15,4 10 2-15,-6 12 5 16,1 8-4-16,-7 18-8 16,-2 7-4-16,-2 17-11 15,-2 9-4-15,-4 24-3 16,-2 13 2-16,-3 22 4 16,1 9 2-16,1 9 6 15,4 4 2-15,7 5 2 16,6 2 0-16,6 0-4 15,1-2 0-15,2-3 7 0,1 0 7 16,-3-8 18-16,-2-7 10 16,-1-13 11-16,-7-11 2 15,-1-18 1-15,-5-9 7 16,0-22 7-16,1-20-3 16,2-41-17-16,3-28-17 15,1-37-27-15,0-8-8 16,1 1-11-16,-4 15-1 0,-4 24-4 15,-4 11-1-15,-1 27-23 16,1 10-28-16,2 20-84 16,0 9-71-16,5 14-312 15,3 9 311-15</inkml:trace>
  <inkml:trace contextRef="#ctx0" brushRef="#br0" timeOffset="391.71">4668 6695 1544 0,'-2'36'49'16,"-2"7"-5"-16,9 10-29 15,1 5 3-15,-6 7-5 0,0 4-1 16,-11 5-7-16,-2 4-2 15,-4 3 12-15,-3-3 15 16,4-7 28-16,5-4 11 16,10-13 7-16,3-6-8 15,16-17-16-15,9-9-6 16,13-27-5-16,4-20-1 16,12-38-6-16,-1-22-4 15,-4-27-10-15,-4-3-6 0,-25 4-3 16,-12 12-2-16,-25 31-6 15,-11 14-11-15,-18 37-34 16,-6 19-32-16,-13 40-66 16,-6 24-36-16,-1 43-121 15,7 18-88-15,24 0 216 16</inkml:trace>
  <inkml:trace contextRef="#ctx0" brushRef="#br0" timeOffset="525.04">5841 6498 1421 0,'-27'54'34'0,"4"5"-20"16,1 13-84-16</inkml:trace>
  <inkml:trace contextRef="#ctx0" brushRef="#br0" timeOffset="733.87">5676 7082 873 0,'20'7'164'16,"4"1"107"-16,8 4-69 15,7 8-35-15,1 21-52 16,2 13-14-16,-5 26-34 16,-7 11-13-16,-11 14-18 15,-7 2 4-15,-17-3 13 16,-9-1 0-16,-20-10-10 15,-6-2-13-15,-3-4-37 16,0-3-45-16,13-22-217 16,8-12 175-16</inkml:trace>
  <inkml:trace contextRef="#ctx0" brushRef="#br0" timeOffset="1117.71">7633 6902 1330 0,'6'9'80'0,"-2"6"9"16,-5 4 12-16,-7 10-10 15,-4 7-24-15,-11 12 1 16,0 6-3-16,-6 12 0 16,2 2 4-16,5 1-12 15,2-2-12-15,13-6-22 16,6-6-10-16,14-8-13 15,9-4-12-15,17-14-18 16,8-11-13-16,13-21-47 16,7-17-61-16,3-32 89 15</inkml:trace>
  <inkml:trace contextRef="#ctx0" brushRef="#br0" timeOffset="1417.88">8218 7376 2128 0,'-18'103'59'15,"10"-6"-39"-15,9-7-5 16,9-17-2-16,4-14 5 16,2-27 28-16,3-13 10 0,8-30 14 15,4-12-3-15,5-30-21 16,7-15-10-16,-5-21-18 15,3-8-7-15,-13-5-8 16,-10 6-1-16,-18 20-2 16,-7 13-9-16,-17 27-47 15,-9 16-35-15,-14 26-69 16,-8 20-31-16,-5 26-25 16,-1 13-41-16,4 6 154 15</inkml:trace>
  <inkml:trace contextRef="#ctx0" brushRef="#br0" timeOffset="1751.83">8646 7662 2412 0,'-30'31'78'0,"9"-3"10"15,25-13-173-15,7-3-11 16,14-13 2-16,3-13 21 16,11-31 63-16,5-18 10 0,12-21 28 15,4-9 17-15,11-1 24 16,6 4 4-16,5 12-22 16,4 10-19-16,2 30-31 15,-6 15-6-15,-13 34-15 16,-11 19-7-16,-22 39-10 15,-11 15-6-15,-16 11-5 16,-5-3-2-16,-9-27-28 16,-3-19-18-16,3-32-144 15,1-19 140-15</inkml:trace>
  <inkml:trace contextRef="#ctx0" brushRef="#br0" timeOffset="2117.94">10124 7011 2470 0,'-38'31'77'0,"3"7"20"16,7 13-257-16,2 8-25 15,-4 6-4-15,0-1 28 16,-1-17 113-16,6-11 34 0,8-22 27 15,9-12 9-15,22-23 13 16,13-15 1-16,25-11-14 16,10 0-10-16,14 15-28 15,8 14-8-15,-6 22 1 16,-6 17 2-16,-19 24 13 16,-14 11 17-16,-24 19 31 15,-14 9 14-15,-27 10 22 16,-10 8-7-16,-16-7-38 15,2-11-20-15,1-30-57 16,4-21-43-16,16-42-204 16,11-25-233-16,19-59 292 15</inkml:trace>
  <inkml:trace contextRef="#ctx0" brushRef="#br0" timeOffset="2352.38">10894 6491 2460 0,'-3'32'42'15,"5"14"-98"-15,5 16 20 0,13 31-8 16,3 12 4 0,7 21 21-16,1 6 15 15,2-5 6-15,-4-11 1 0,-4-24 2 16,-2-18 0-16,-11-25-13 15,-1-12-35-15,-17-21-120 16,-14-14-153-16,-23-39 168 16</inkml:trace>
  <inkml:trace contextRef="#ctx0" brushRef="#br0" timeOffset="3002.79">10425 7068 1497 0,'40'118'119'15,"15"5"133"-15,36-2-192 16,13-14 2-16,12-50-20 16,6-27-14-16,-4-46 1 0,-6-22 2 15,-15-28-11-15,-14-13-5 16,-19-19-12-16,-7-2-4 16,-16 3-3-16,-9 9-16 15,-11 33-48-15,-4 15-49 16,-11 35-47-16,-1 18 15 15,-6 32 49-15,-3 13 55 16,0 18 71-16,1 5 22 0,3-4 21 16,0-7 3-16,8-10-16 15,2-7-9-15,2-14 22 16,-2-5 21-16,0-9 27 16,-2-3-3-16,-2-3-38 15,2 3-26-15,1-3-34 16,1-3-7-16,5-12-6 15,2-8 0-15,4-31-3 16,2-16 0-16,0-28-10 16,-4-12-6-16,-1-4-16 15,-1 5-7-15,-5 27-17 16,-4 17-22-16,-5 41-15 16,-3 22 4-16,-6 51 20 15,1 20 25-15,-2 34 27 16,3 0 4-16,8-23 7 0,3-16 0 15,15-45 23-15,8-23 8 16,15-42 4-16,5-24 3 16,11-38-13-16,-2-19 1 15,8-27 21-15,2-6 11 16,-2 6 10-16,1 8-6 16,-12 38-23-16,-9 26-9 15,-17 40-15-15,-6 27-2 0,-13 55-8 16,-1 32-10-16,-10 68-17 15,-4 25 0-15,-3 10 10 16,1-13 8-16,6-58 9 16,8-28-22-16,17-56-67 15,6-30-62-15,14-66 75 16</inkml:trace>
  <inkml:trace contextRef="#ctx0" brushRef="#br0" timeOffset="3236.77">13157 6822 1891 0,'29'46'45'0,"7"9"-32"0,8 6 0 15,5 22 35-15,-2 13 7 16,-9 19-5-16,-7 5-6 15,-14-5-51-15,-14-11-22 16,-11-44-33-16,-12-23-59 16,-21-54-275-16,-11-24 252 15</inkml:trace>
  <inkml:trace contextRef="#ctx0" brushRef="#br0" timeOffset="3421.29">12654 7069 1621 0,'82'89'171'15,"10"4"98"-15,46 8-140 16,17-6-24-16,15-25-72 16,4-15-10-16,-2-33-6 15,-13-16-7-15,-20-35-7 16,-13-18-7-16,-28-38-56 16,-15-22-45-16,-21-29-104 15,-13-17-100-15,-13-11 168 16</inkml:trace>
  <inkml:trace contextRef="#ctx0" brushRef="#br0" timeOffset="3871.02">15220 6727 2082 0,'4'67'92'15,"3"17"96"-15,10 49-226 16,2 22-7-16,-7 10 5 16,-4-4-2-16,-4-32 56 15,1-23 21-15,1-40 30 16,5-15 13-16,1-29-4 16,6-15-5-16,11-34-23 15,4-27-11-15,5-43-24 16,3-17-13-16,-6-27-26 0,-2-2-15 15,-1 5-28-15,-5 6-9 16,-3 28-25-16,-4 14-17 16,-6 36-99-16,-2 19-91 15,-4 38 173-15</inkml:trace>
  <inkml:trace contextRef="#ctx0" brushRef="#br0" timeOffset="4147.5">15933 6891 1280 0,'17'19'121'0,"-5"10"63"16,-1 7-26-16,-10 22-47 16,-1 13-32-16,-12 23-29 15,-3 5-10-15,-2-5 7 16,2-13 18-16,14-30 27 16,2-15 2-16,17-30-22 15,10-15-20-15,12-37-26 16,8-24-12-16,10-38-41 15,-2-10-19-15,-10-8-27 16,-9 6-11-16,-19 8 20 16,-14 9 5-16,-15 25-13 15,-4 19 4-15,-10 39-99 16,-3 19-94-16,-2 28 154 0</inkml:trace>
  <inkml:trace contextRef="#ctx0" brushRef="#br0" timeOffset="4390.32">16713 5398 1616 0,'13'27'114'16,"-1"17"30"-16,-2 53-58 16,-3 41-40-16,-13 68-34 15,-2 30-3-15,-6 37-5 16,2-5 2-16,6-44 38 15,7-36 16-15,9-74 11 16,1-31 0-16,4-39-44 16,-1-11-31-16,2-19-67 15,-3-10-41-15,0-22-165 16,-3-17-167-16,-3-32 251 16</inkml:trace>
  <inkml:trace contextRef="#ctx0" brushRef="#br0" timeOffset="4673.5">17537 5547 2160 0,'-1'15'72'16,"8"36"4"-16,4 28-96 15,0 69-17-15,-5 37 2 0,-6 53 9 16,-4 18 18-16,3-11 24 16,0-21 27-16,7-66 24 15,6-38 3-15,6-56-8 16,2-20-28-16,-2-28-44 16,-4-12-39-16,-4-30-126 15,-8-18-139-15,-19-42 170 16</inkml:trace>
  <inkml:trace contextRef="#ctx0" brushRef="#br0" timeOffset="4888.79">17022 7267 1677 0,'46'5'137'0,"35"-13"179"16,20-16-266-16,37-28-54 0,6-15-18 15,-5-20-80-15,-1-11-70 16,-26-8-174-16,-14 6-52 16,-25 15 57-16,-15 16 74 15,-22 21 208-15,-7 8 32 16,-14 17 31-16</inkml:trace>
  <inkml:trace contextRef="#ctx0" brushRef="#br0" timeOffset="5155.72">18096 6830 1465 0,'-26'75'119'16,"1"-1"68"-16,5 1-113 16,6 1 9-16,2-4-5 15,5-7 10-15,5-15 17 16,5-11-23-16,10-22-33 16,3-8-9-16,9-19-23 15,6-14-7-15,2-27-13 16,5-14-12-16,-6-17-29 15,-4-4-18-15,-4-5-24 16,-7 3 6-16,-6 17 23 16,-5 12 22-16,-6 35 12 15,-6 20-2-15,-1 44-17 16,-5 27-29-16,2 53-62 0,1 18-56 16,9 4 95-16</inkml:trace>
  <inkml:trace contextRef="#ctx0" brushRef="#br0" timeOffset="5623.57">18891 7256 1926 0,'-1'100'67'15,"10"-8"17"-15,25-26-90 16,9-13 3-16,8-32 1 16,1-16 2-16,4-30 7 15,-2-17-3-15,-11-23 4 16,-7-13 4-16,-13-14 2 16,-10-5-1-16,-13 2-17 15,-8 11-11-15,-9 24-43 16,-4 18-62-16,-6 42-114 15,2 23-21-15,-1 48-27 16,2 18 65-16,10 21 166 0,7 0 66 16,22-10 133-16,16-7 23 15,26-11-2-15,9-2-19 16,15-8-18-16,1-1-10 16,-2-1-17-16,-6-1-10 15,-23 12-36-15,-14 9-11 16,-43 16-2-16,-23 7-2 15,-46 15-2-15,-22 3-2 0,-32-2-6 16,-11-3-10-16,-9-31-54 16,1-25-47-16,15-48-253 15,8-27 195-15</inkml:trace>
  <inkml:trace contextRef="#ctx0" brushRef="#br0" timeOffset="6023.57">19897 7307 2349 0,'-19'28'91'0,"30"1"1"15,12 2-123-15,35 0-43 0,14-8 4 16,23-17 26-16,8-15 37 15,21-36 25-15,8-14 9 16,2-24 25-16,2-7 2 16,-11-4-8-16,-8 3-7 15,-26 3-28-15,-16 6-10 16,-48 13-12-16,-21 11-8 16,-51 26 1-16,-29 18-37 15,-43 36 11-15,-17 25 16 0,-32 46 6 16,-3 21 53-16,6 34 34 15,13 5 6-15,64-4 23 16,43-6-9-16,102-29-39 16,52-18-14-16,103-50-37 15,45-33-18-15,68-65-50 16,20-24 14-16,5-38 19 16</inkml:trace>
</inkml:ink>
</file>

<file path=ppt/ink/ink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4:53:58.190"/>
    </inkml:context>
    <inkml:brush xml:id="br0">
      <inkml:brushProperty name="width" value="0.05292" units="cm"/>
      <inkml:brushProperty name="height" value="0.05292" units="cm"/>
      <inkml:brushProperty name="color" value="#FF0000"/>
    </inkml:brush>
  </inkml:definitions>
  <inkml:trace contextRef="#ctx0" brushRef="#br0">13391 13611 1151 0,'-18'-8'125'16,"-6"-1"72"-16,12 5-66 15,2 0-3-15,-4 4-45 16,4 3 0-16,-1-1-16 16,3 3-2-16,-1-5 9 0,1-2-12 15,2 1-21-15,-4-1-7 16,3 2-19-16,2 3 0 16,1 5-5-16,3-1-5 15,4 14-2-15,5 8 2 16,-2 12 5-16,6 10 1 15,-2 10 1-15,-3-1-3 16,6 15-5-16,-3-4-3 16,0 1 0-16,-5-2-3 0,1-9-5 15,-6-1-1-15,4-5-5 16,5-1-4-16,-8-3-12 16,8 2-5-16,-9 3-5 15,0 5-1-15,3 6 7 16,6 10-5-16,2 1-27 15,-5-9-22-15,0-1-58 16,-4-13-55-16,2-13 112 16</inkml:trace>
  <inkml:trace contextRef="#ctx0" brushRef="#br0" timeOffset="532.79">12168 13625 1815 0,'5'-21'70'0,"8"1"8"16,8-1-25-16,11-5 14 15,13 7-9-15,7-14-4 16,9-6-7-16,4-10-12 16,1-4-6-16,4-9-14 15,10 1-5-15,13-1-9 16,2-2-1-16,16 0 0 0,6-3-2 15,18 3 0-15,9 5-1 16,15 11-1-16,-1 9-1 16,5 12-37-16,4 4-38 15,-10 9-155-15,1 4 133 16</inkml:trace>
  <inkml:trace contextRef="#ctx0" brushRef="#br0" timeOffset="8761.41">21244 15086 764 0,'-6'-8'125'16,"-2"-1"84"-16,5 2-68 16,3-2-26-16,-1 1-31 15,2-1-1-15,1-2 4 16,2 2-4-16,4 3-16 16,0-1-18-16,-3 2-27 15,1 1-5-15,-1 2-17 16,0-1-1-16,2 3-3 15,-2-3 2-15,-2-1 2 16,2 7 0-16,0-3-1 0,2 4 0 16,1 8 1-16,1-1 3 15,0 17 19-15,-1 6 4 16,-3 18 2-16,-4 4 0 16,4 8-16-16,1 2-4 15,0-12-5-15,1-6-1 16,-2-22-1-16,1-6 1 0,4-10-15 31,-2-9-19-31,12-21-121 0,0-21-170 0,13-37 184 16</inkml:trace>
  <inkml:trace contextRef="#ctx0" brushRef="#br0" timeOffset="9095.57">21268 14761 1072 0,'0'-18'56'16,"-2"-1"4"-16,4 8-27 0,1 4-14 15,-1 6-19-15,-1 3-6 16,-2 6 12-16,1 3 15 15,0 2 17-15,0 2 2 16,6-5-6-16,5 0-3 16,11-6-6-16,7-5-2 15,18-12 0-15,12-7 5 16,18-19 1-16,9-7-1 0,15-5-5 16,0 0-14-16,-8 8-29 15,-6 7-28-15,-22 10-98 16,-15 10-91-16,-20 16 126 15</inkml:trace>
  <inkml:trace contextRef="#ctx0" brushRef="#br0" timeOffset="9487.16">21285 14963 497 0,'-3'-5'153'0,"0"10"124"15,3-4-83-15,-1 4-30 16,0 2-53-16,3-1-10 15,0 2 7-15,3-1 9 16,12-1 10-16,2-5-10 0,7-2-19 16,6-2-18-16,3-5-34 15,0 0-12-15,2-1-21 16,5 3-4 0,-4 0-8-16,-2-2-12 0,-6 6-53 15,-2 3-48-15,-6 5-157 16,-1 8-197-16,-6 6 265 15</inkml:trace>
  <inkml:trace contextRef="#ctx0" brushRef="#br0" timeOffset="10213.11">22605 14936 1481 0,'-30'-10'73'16,"1"10"31"-16,-5-9-69 16,6 12-15-16,-7 4-22 15,-7-1-10-15,0 10-2 16,-9 2 4-16,4 4 10 16,7 3 2-16,5 0 0 0,9-7 4 15,8 0 0-15,14-4 5 16,4-3 7-16,20 0 17 15,4-5 5-15,10 3 4 16,7-1-6-16,-5 1-16 16,1 3-5-16,-10 1-7 15,-7 2-1-15,-13 6 1 16,-12 3-2-16,-14 4-1 16,-5 0-2-16,-8 2-34 15,3 3-42-15,5-1-203 16,6 0 167-16</inkml:trace>
  <inkml:trace contextRef="#ctx0" brushRef="#br0" timeOffset="10600.18">22834 15059 1490 0,'-11'3'130'0,"2"1"165"15,1 4-266-15,4 6-16 16,-2 1-51-16,0 3-2 16,5-4 3-16,-4-1 8 0,3-9 44 15,-1-5 11-15,4-6 7 16,3-6-1-16,2-5-9 16,-2-1-9-16,3-2-10 15,-5 2-3-15,0-1-8 16,0 1-6-16,-3 6-16 15,-3 3-9-15,-13 10-1 16,-5 9 4-16,-14 8 21 16,0 11 13-16,-3 17 27 15,7 7 8-15,11 12 0 16,10 1-5-16,17-12-21 16,10-4-8-16,12-21-10 15,9-8-14-15,10-14-35 16,4-10-35-16,0-15-144 15,0-8-133-15,-8-13 202 0</inkml:trace>
  <inkml:trace contextRef="#ctx0" brushRef="#br0" timeOffset="10853.48">22906 15317 1091 0,'-1'4'122'15,"7"-2"138"-15,1-7-129 0,9-1-43 16,-5-10-28-16,0-4-39 16,2 1-8-16,-1-7 7 15,4-3 8-15,-2-4 1 16,4 2-4-16,-2 2-14 16,-3 4-9-16,-3 12-23 15,0 5-15-15,-4 10-25 16,2 3-14-16,-2 5-42 15,4-2-64-15,3 2 106 16</inkml:trace>
  <inkml:trace contextRef="#ctx0" brushRef="#br0" timeOffset="11028.03">23375 15006 1019 0,'-25'45'122'15,"-3"10"159"-15,9 11-173 16,-1 8-38-16,1-4-38 16,3-16-65-16,2-12-40 15,3-28-210-15,8-10 183 16</inkml:trace>
  <inkml:trace contextRef="#ctx0" brushRef="#br0" timeOffset="11448.46">23439 15138 1763 0,'-8'18'68'0,"9"-2"-5"16,9-2-1-16,14-11-43 15,10-5-13-15,4-18-20 16,11-4-4-16,-1-10 13 15,-1-2 5-15,2 5 8 16,-13-6 10-16,1 11 9 16,-9-2 5-16,-10 0-2 0,3 14-5 15,-14 1-9 1,0 6-4-16,-7 6-12 0,-8-1-7 16,-13 3-15-16,-10 1-9 15,-7 15-3-15,-6-2 5 16,-10 3 12-16,8 10 9 15,-2-4 11-15,5 7 3 16,16 10 3-16,5-7 4 16,13 0-2-16,4-3 1 15,17-14-3-15,10-9-5 0,21-15-19 16,9-13-25-16,13-16-76 16,3-6-80-16,-4-10 105 15</inkml:trace>
  <inkml:trace contextRef="#ctx0" brushRef="#br0" timeOffset="11722.34">24209 14672 880 0,'-10'18'205'15,"-3"2"228"-15,-4 11-256 16,-8 3-49-16,1 3-77 16,3 2-26-16,2-13-20 15,4-4-3-15,2-14 0 16,5-3 0-16,6-3 1 15,1 3 1-15,8 2 0 16,4-1 0-16,12 5-1 0,0 6-2 16,5 6 0-16,3 7-1 15,-6 3 0-15,-4 1 10 16,-16 3 40-16,-11-2 17 16,-25 8 32-1,-13 1-4-15,-17 5-39 16,-7 2-39-16,6-2-100 0,7-7-66 15,20-5 68-15</inkml:trace>
  <inkml:trace contextRef="#ctx0" brushRef="#br0" timeOffset="22462.81">21591 15709 54 0,'-17'14'4'15,"-1"-2"11"-15,13 1 17 16,-7-5 57-16,12-1 105 16,-2-2 44-16,1-5 42 15,5 5-32-15,-2-1-74 16,10 2-40-16,-4 4-63 15,2 5-22-15,-2-2-24 16,1 11-6-16,-7-3-8 16,-2-1-4-16,0 9-3 15,-1-3-2-15,-3 2-3 16,2 0-5-16,-1-4-14 16,-4-7-13-16,12-1-43 15,2-7-45-15,5-4-183 0,8-8 178 16</inkml:trace>
  <inkml:trace contextRef="#ctx0" brushRef="#br0" timeOffset="22881.8">21568 15857 1477 0,'-6'-8'33'0,"0"-2"-16"16,9-1-21-16,0-4 6 15,7 3 3-15,4 3 4 0,-11-4 5 16,5 5 1-16,-5-1 0 16,4-2-10-16,6-1-8 15,11-3-5-15,2-6 0 16,8-1-1-16,4-1 2 15,1 1-5-15,6 3-14 16,3 3-75-16,-8-4-71 16,5 4 91-16</inkml:trace>
  <inkml:trace contextRef="#ctx0" brushRef="#br0" timeOffset="23189.68">21724 15867 204 0,'9'-9'105'16,"1"0"41"-16,7 4 58 0,3-1-6 16,0 2-57-16,3 2-18 15,-2 5-22-15,-3 6-5 16,-4 5-31-16,-3-2-21 16,-5 2-56-16,6-3-56 15,-10-5 42-15</inkml:trace>
  <inkml:trace contextRef="#ctx0" brushRef="#br0" timeOffset="40655.03">22418 16672 1032 0,'-21'-15'87'0,"0"-1"36"0,12-2-59 16,3 2-24-16,5 2-32 15,3 4-6-15,-2 2-2 16,3 2-1-16,-3 6-1 16,0-1 0-16,1 2-1 15,-4 10 0-15,6 15-1 16,-2 9 1-16,6 18 4 16,3 2 2-16,3 10 4 15,6 3 0-15,-7-6 0 16,6 0 1-16,-9-14 10 15,-5-6 6-15,-2-10 2 16,1-3-2-16,-3-11-13 16,-1-7-7-16,-3-9-34 15,-3-9-54-15,3-17-284 0,11-12 232 16</inkml:trace>
  <inkml:trace contextRef="#ctx0" brushRef="#br0" timeOffset="41006.14">22489 16679 723 0,'-37'1'28'16,"1"0"5"-16,5 2-54 15,6 2-54-15,3 3-81 16,4 2-2-16,2 2 25 15,4-1 64-15,1-4 123 16,3-1 32-16,2-8 67 16,3-3 12-16,6-9 9 15,6-6 0-15,13-15-18 16,11 0-10-16,10-8-24 16,3-2-8-16,14-1-12 15,-1-6-6-15,7 3-22 16,-1 0-20-16,-4 4-37 15,-4 12-10-15,-10 6-18 16,-12 5-26-16,-5 12-125 0,-9 5-264 16,-4 8 252-16</inkml:trace>
  <inkml:trace contextRef="#ctx0" brushRef="#br0" timeOffset="41243.44">22374 16904 1336 0,'-6'-6'51'16,"8"-3"45"-16,19-6-97 15,4-8-1-15,15 0 6 16,2 1-2-16,1-5-2 15,3 5-1-15,-8-6-82 16,-2-1-86-16,-6 10 94 16</inkml:trace>
  <inkml:trace contextRef="#ctx0" brushRef="#br0" timeOffset="42157.47">20890 17364 1153 0,'-6'-23'34'31,"1"-3"8"-31,12-1-51 0,8 4 1 0,-1 7-4 16,0 3 1-16,-7 5 4 16,-4 2 5-16,-3 4 32 15,0 1 10-15,0 1 8 16,-2 0 1-16,1 0-23 16,-10-2-10-16,6 9-10 15,-1 3-4-15,-2 13-3 16,-2 4 1-16,-1 15 6 15,-1 7 4-15,-1 10 5 16,2 4 0-16,-4 2-6 0,2-2-1 16,-4 2 9-16,0-6 2 15,0-6 6-15,-1-3 3 16,3-11-1-16,5-3-1 16,4-14-3-16,2-4-1 15,10-9-3-15,5-6 2 16,10-6 3-16,10-9-2 15,8-12-9-15,8-4-5 16,8-5-11-16,1-3-21 0,3 9-62 16,-1 6-53-16,-6 11-292 15,-1 9 260-15</inkml:trace>
  <inkml:trace contextRef="#ctx0" brushRef="#br0" timeOffset="42759.31">21312 17918 1465 0,'-4'-2'31'0,"6"2"-21"16,13-3-14-16,2 4 4 16,1 8 8-16,-2 3 4 15,-3 19 2-15,-1 7 0 16,-1 23 2-16,-2 10-2 16,-8 3 7-16,-1 3 8 0,-10-11 11 15,-1-7 3-15,-1-12 6 16,0-10-2-16,-1-14-2 15,1-9-4-15,-2-13-10 16,1-7-9-16,0-26-15 16,-1-11-3-16,2-20-5 15,-1-12 0-15,4 7 7 16,0 2 6-16,-1 11 17 16,6 9 5-16,1 8 0 15,7 6-5-15,7 5-13 16,2 4-5-16,4 1-6 15,2-8 1-15,9 5-5 16,6-4 0-16,8 2-1 16,5 4 0-16,-1-8-6 15,-2 10-10-15,-4 5-24 16,-5 10-12-16,-9 13-15 0,-3 11-3 16,-8 7 4-16,-6 7 5 15,-9 12 18-15,-8-2 10 16,-9 16 23-16,-5-4 6 15,-14 2 3-15,6-1-1 16,-9-13-69-16,8-7-123 16,13-27 114-16</inkml:trace>
  <inkml:trace contextRef="#ctx0" brushRef="#br0" timeOffset="43209.18">21943 17866 1366 0,'-27'5'53'16,"4"-1"-23"-16,-4 1-2 16,2 4 0-16,-5 0-17 15,-4 8-1-15,2 2-8 16,-1 4-1-16,3 2-10 15,3 4-5-15,3 5-1 16,6 1 0-16,6 7 6 0,1-9 4 16,12 3-1-16,5-9 1 15,11-10 14-15,2 2 16 16,8-21 36-16,-3 1 17 16,3-16 7-16,-2-6-8 15,-1-3-24-15,-2-7-14 16,-1-2-19-16,-3-8-6 15,-10 0-11-15,1 3-7 16,-6 8-23-16,-3 3-11 0,-2 16-16 16,-3 5-14-16,1 7-1 15,4 8 6-15,3 3 15 16,2 5 11-16,4 1-11 16,3-4-26-16,5-4-53 15,5-6-29-15,4-4-115 16,1-7 154-16</inkml:trace>
  <inkml:trace contextRef="#ctx0" brushRef="#br0" timeOffset="43542.24">22168 18044 1758 0,'-22'3'85'16,"4"-3"-8"-16,8-1-2 15,5-6-41-15,5-1-19 16,-3 1-11-16,0-2 0 16,1 3 1-16,-4 1 3 15,2-3 3-15,2 0 4 0,-2-1-1 16,4 1-2-16,3 0-8 15,-1 2-2-15,6-5-4 16,3-2-3-16,1-1-7 16,5 2-6-16,7-3-32 15,2-3-35-15,5-10-92 16,9-3-99-16,8-14 150 16</inkml:trace>
  <inkml:trace contextRef="#ctx0" brushRef="#br0" timeOffset="43944.6">22591 17683 1555 0,'-15'21'59'15,"0"2"-27"-15,4-1 2 16,2 7-27-16,2 2-8 15,1 3-1-15,1 5-1 16,-3-5 2-16,5 1-1 16,1-8 7-16,1-6 10 15,5-7 17-15,4-7 11 16,3-7 13-16,3-4-6 0,2-8-13 16,2-6-10-16,4-12-18 15,1-3-3 1,-2-8-5-16,0-4-3 0,-5-1-5 15,-3 0-4-15,0 11-15 16,-1 12-11-16,-2 14-19 16,2 12-8-16,-2 8 3 15,-4 5 9-15,-2 17 20 16,-2 5 10-16,-2 10 14 16,2 0-1-16,-1-9-28 15,4-7-54-15,7-24 53 16</inkml:trace>
  <inkml:trace contextRef="#ctx0" brushRef="#br0" timeOffset="44170.34">23011 17210 2191 0,'-12'65'50'15,"6"-4"-45"-15,7-1-3 16,8-2-15-16,-2-5-6 0,-1-1-22 16,1-5-16-16,-3-3-43 15,2-6-32-15,-5-6-66 16,-1 2-51-16,-2-11 141 16</inkml:trace>
  <inkml:trace contextRef="#ctx0" brushRef="#br0" timeOffset="44463.73">23306 17128 2016 0,'-29'20'36'0,"10"2"-53"0,12 11-6 16,4 12 2-16,3 9-1 16,0 31 8-16,-8 1 0 15,-2 17 0-15,2 2 5 16,-2-4-2-16,-2-6 1 16,2-20-1-16,-2-8-17 15,1-34-65-15,5-14-83 16,7-24 95-16</inkml:trace>
  <inkml:trace contextRef="#ctx0" brushRef="#br0" timeOffset="44809.35">23525 17464 1439 0,'7'31'116'0,"2"5"42"15,2 2-4-15,1-1-72 16,1-3-22-16,-3-9-22 15,-1-8-13-15,3-11-20 16,-2-6-4-16,3-18-8 16,1-12-9-16,-1-14-24 15,-6-10-12-15,-9-6-1 16,-4 0 10-16,-12 13 27 16,1 5 12-16,-1 24 4 0,1 12 0 15,-4 18-7-15,3 17-3 16,-5 25 0-16,1 14 2 15,4 28 8 1,2 10 5-16,3-8 15 0,7-7 8 16,5-33 3-16,3-18-3 15,13-24-17-15,3-15-15 16,11-28-49-16,7-22-59 16,14-45 63-16</inkml:trace>
  <inkml:trace contextRef="#ctx0" brushRef="#br0" timeOffset="45011.02">24090 16871 1963 0,'-3'39'76'0,"4"3"22"16,10 3-56-16,0 6-3 15,1 8-11-15,-5 21-19 16,2 11-5-16,-7 24-5 15,5 5-16-15,-3 7-55 16,-9-3-51-16,-7-15-206 16,6-3 191-16</inkml:trace>
</inkml:ink>
</file>

<file path=ppt/ink/ink4.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2-28T15:40:20.707"/>
    </inkml:context>
    <inkml:brush xml:id="br0">
      <inkml:brushProperty name="width" value="0.05292" units="cm"/>
      <inkml:brushProperty name="height" value="0.05292" units="cm"/>
      <inkml:brushProperty name="color" value="#FF0000"/>
    </inkml:brush>
  </inkml:definitions>
  <inkml:trace contextRef="#ctx0" brushRef="#br0">14743 10604 1456 0,'-9'4'41'16,"0"4"7"-16,-2 18-94 16,-3 6-9-16,-5 8-6 15,0 0 0-15,-10-13 56 16,-3-2 37-16,-3-4 66 16,-4 0 27-16,7 3 8 15,0 4-27-15,10 10-55 16,5 12-27-16,6 20-25 15,1 10-1-15,3 15 1 16,0 0 0-16,2 5 7 16,-2-2 5-16,0-3 0 0,3-6 6 15,-2-19 19-15,3-14 8 16,4-25 29-16,5-11 5 16,3-14-13-16,4-7-6 15,14-24-28-15,3-13-10 16,12-25-9-16,2-11-2 15,-6-2-4-15,-2 5-2 0,-12 18-1 16,-7 15 0-16,-14 18-1 16,-3 8-4-16,-13 8-18 15,-8 4-15-15,-15 13-33 16,-7 10-15-16,-6 14-28 16,-3 7-4-16,8-5 7 15,5-7 17-15,12-20 17 16,10-13-39-16,20-33 78 15</inkml:trace>
  <inkml:trace contextRef="#ctx0" brushRef="#br0" timeOffset="566.79">14874 10650 1928 0,'-3'9'38'16,"3"13"-41"-16,6 10-4 0,6 33 0 15,0 17 5-15,-3 30-9 16,-1 7 4-16,-6-4 5 16,-2-7 5-16,-2-23 24 15,-2-10 13-15,8-20 3 16,3-11-3-16,10-19-2 16,7-12-15-16,11-18 0 0,5-14-1 15,13-35-12-15,3-16-1 16,2-24-7-16,1-6-2 15,-1-9-3-15,-2-1-5 16,-5 11-23-16,-4 5-19 16,-11 21-50-16,-6 12-29 15,-7 17-224-15,-5 12 215 16</inkml:trace>
  <inkml:trace contextRef="#ctx0" brushRef="#br0" timeOffset="1299.71">12212 10429 1570 0,'-26'12'91'16,"-2"8"70"-16,4 20-131 16,0 15 1-16,-11 29-21 15,-2 9-10-15,-8 13 2 16,-5 6-1-16,3 2 0 0,1 0 1 15,12-15 1-15,9-14 4 16,15-24 5-16,6-14 9 16,13-20 28-16,8-7 5 15,16-19 12-15,9-8 2 16,14-22-15-16,4-12-4 16,-2-19-10-16,-4-6-9 15,-11-1-13-15,-8 3-5 0,-12 14-6 16,-9 11-1-16,-14 16-11 15,-6 13-30-15,-15 28-84 16,-8 15-66-16,-14 32-248 16,-6 9 246-16</inkml:trace>
  <inkml:trace contextRef="#ctx0" brushRef="#br0" timeOffset="1665.95">12347 10644 1652 0,'-11'40'38'0,"2"6"-20"15,18 12-32-15,7 6 7 16,4 5 1-1,2-1 9-15,7-6 43 0,-2-8 23 16,-4-7 38-16,-3-6 5 16,-4-11-18-16,-4-4-19 15,-5-11-24-15,-2-4-9 0,-4-9-4 16,3-5-4-16,-3-24-15 16,4-17-16-16,7-39-37 15,6-17-16-15,18-25-17 16,8-5-8-16,13 1-30 15,6 8-11-15,-4 25-82 16,-1 19-296-16,-6 44 320 16</inkml:trace>
  <inkml:trace contextRef="#ctx0" brushRef="#br0" timeOffset="2590.31">8738 11394 778 0,'-22'15'88'0,"3"3"148"16,4 2-215-16,10 9-6 15,-2 4 15-15,4 2 23 16,3-1 11-16,-2-3 23 16,2-3-2-16,-2 0-18 15,-1-2-15-15,1-1-32 16,2 0-16-16,4-1-88 16,-2-3-96-16,2-4 100 15</inkml:trace>
  <inkml:trace contextRef="#ctx0" brushRef="#br0" timeOffset="3001.72">8881 11283 1640 0,'15'-18'38'15,"12"4"-29"-15,10 1-11 16,12 10 2-16,0 3-1 0,-3 14-3 16,-6 7 2-16,-10 10 12 15,-3 7 13-15,-15 5 32 16,-7 7 3-16,-17 15-11 16,-10 6-9-16,-13 6-43 15,-7 1-17-15,-10-11-15 16,0-8 1-16,-3-23 14 15,8-12 14-15,13-24 2 16,10-13-3-16,14-10-5 16,9-2-1-16,12 1 11 15,3 4 6-15,10 9 7 16,3 4 1-16,6 9-2 16,0 8-4-16,-1 8-16 15,-3 3-30-15,-5-2-87 16,-2-6-81-16,0-17 106 15</inkml:trace>
  <inkml:trace contextRef="#ctx0" brushRef="#br0" timeOffset="3285.76">9443 11351 1735 0,'-9'18'64'0,"9"6"39"16,6 7-93-16,11 9-3 15,-5 5 4-15,5-1-10 16,2-4-1-16,-6-13 1 16,2-5-1-16,-4-11 4 15,-6-7 7-15,-4-10 28 16,5-7 5-16,-6-19-1 15,1-10-15-15,4-12-65 16,0-6-55-16,11 5 47 16</inkml:trace>
  <inkml:trace contextRef="#ctx0" brushRef="#br0" timeOffset="3804.25">8662 9702 1235 0,'-28'22'165'16,"10"14"279"-16,8 11-405 15,11 27-35-15,5 13 3 16,-1 13-5-16,-1-4-2 15,-2-16-7-15,-2-14-7 16,2-26-21-16,-2-15-20 0,2-21-61 16,1-12-48-16,6-29 86 15</inkml:trace>
  <inkml:trace contextRef="#ctx0" brushRef="#br0" timeOffset="4186.58">9122 9670 2019 0,'-6'-4'53'0,"5"0"-13"16,2 1-45-16,10 8-2 16,5 5 2-16,0 18-3 15,1 7 2-15,-4 16 3 16,-4 5 1-16,-10-2 3 0,-8-4 3 15,-10-7 2-15,-1-6 0 16,-8-9 2-16,0-3-1 16,4-11 0-16,0-5-1 15,5-9-6-15,4-7-8 16,4-7-22-16,5-3-4 16,5 0 2-16,0 1 7 15,3 7 17-15,2 1 3 0,5 5 0 16,3 3-1-16,5 7 2 15,4 6 0-15,6 6-1 16,-1 1-9-16,4-9-65 16,-1-9-47-16,2-21-310 15,1-13 259-15</inkml:trace>
  <inkml:trace contextRef="#ctx0" brushRef="#br0" timeOffset="4470">9400 9644 1487 0,'-19'16'89'0,"7"4"93"16,11 2-148-16,10 7-17 0,6 4 1 16,5 3-9-16,3 1-3 15,5-3 0-15,-4-3-1 16,4-7-2-16,-4-6 1 15,-2-9 0-15,-1-3-1 16,-2-11-3-16,0-8 0 16,-2-19-7-16,1-11-3 15,2-13-19-15,5-12-23 0,4-7-65 16,7-3-45-16,8 0-142 16,1 7 165-16</inkml:trace>
  <inkml:trace contextRef="#ctx0" brushRef="#br0" timeOffset="7108.18">18843 11720 1522 0,'0'0'111'15,"1"0"178"-15,7 10-294 16,1 3-3-16,-3 17 1 15,-4 11 1-15,-9 17 2 16,-3 14 1-16,-4 15 2 16,0 5-1-16,8 5-7 15,5-3-13-15,10-11-13 16,9-6-4-16,10-17 0 16,2-4 14-16,6-11 15 15,-2-1 6-15,4-7 7 0,1-4 3 16,-1-11 2-16,2-7 1 15,-8-14 2-15,2-7 2 16,-5-13 1-16,-5-6 2 16,0-10 19-16,-4-2 7 15,-3-10 6-15,1-3-3 16,1-8-23-16,1-4-10 16,4 3-41-16,1 2-40 0,7 1-228 15,0 3 184-15</inkml:trace>
  <inkml:trace contextRef="#ctx0" brushRef="#br0" timeOffset="7591.23">19863 11157 1978 0,'20'-27'62'0,"6"3"-7"16,7 7-50-16,5 6 0 15,2 11-5-15,0 3 0 16,-5 7-1-16,-3 4 0 15,-4 6-1-15,-5 4 1 16,-12 8 1-16,-11 8 0 16,-18 20 0-16,-12 11 0 15,-17 21-7-15,-7 5-9 16,-6-1-33-16,-3-7-18 0,5-19-21 16,5-14 4-16,6-27 32 15,4-13 19-15,13-21 68 16,7-10 18-16,14-11 14 15,9-6 4-15,14-3-29 16,10 1-6-16,12 2-10 16,7 7-6-16,5 12-14 15,-1 8-6-15,5 21-24 16,0 12-37-16,-2 17-160 16,-3 1-230-16,-11-10 251 15</inkml:trace>
  <inkml:trace contextRef="#ctx0" brushRef="#br0" timeOffset="7875.13">20732 11064 1809 0,'-15'22'121'0,"2"16"192"0,6 42-326 16,-3 26 5-16,-7 46 1 16,-9 14 1-16,-14 29 3 15,-3 7 1-15,-11-6 2 16,-6-6 1-16,-2-33 21 16,0-13 4-16,0-22 0 15,7-7 2-15,4-11-61 16,8-5-54-16,16-21 49 15</inkml:trace>
  <inkml:trace contextRef="#ctx0" brushRef="#br0" timeOffset="8142.63">20492 12645 1916 0,'-13'29'103'0,"8"11"124"16,9 29-230-16,8 17-3 16,-1 11-4-16,1-1-1 15,-4-17 2-15,-3-12 2 16,-5-24 7-16,-1-7 3 16,-6-15 1-16,1-7 1 15,1-10-5-15,-1-9-6 16,2-33-52-16,4-21-39 15,5-50-117-15,10-21-92 0,8-26 167 16</inkml:trace>
  <inkml:trace contextRef="#ctx0" brushRef="#br0" timeOffset="8458.34">20686 12249 754 0,'41'-69'202'0,"6"2"185"16,6 9-88-16,11 13-140 16,5 8-51-16,-4 18-60 15,-4 11-16-15,-13 13-13 16,-8 9-2-16,-17 15-2 15,-10 8 0-15,-14 12-2 16,-11 2-2-16,-16 2-1 16,-2-1 0-16,-22-3-3 15,0 2-1-15,-13-6-4 16,-3-4-1-16,19-12-5 16,5-9-6-16,26-10-10 0,5-5-3 15,13-5 5-15,7 0 10 16,11-2 21-16,9-1 7 15,16 4 5-15,9 5-5 16,11 13-8-16,2 11-5 16,-3 17-4-16,-3 8-2 0,-15 10-5 15,-6 6-18-15,-12 15-160 16,-7 9 126-16</inkml:trace>
</inkml:ink>
</file>

<file path=ppt/ink/ink5.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4:56:12.474"/>
    </inkml:context>
    <inkml:brush xml:id="br0">
      <inkml:brushProperty name="width" value="0.05292" units="cm"/>
      <inkml:brushProperty name="height" value="0.05292" units="cm"/>
      <inkml:brushProperty name="color" value="#FF0000"/>
    </inkml:brush>
  </inkml:definitions>
  <inkml:trace contextRef="#ctx0" brushRef="#br0">17729 11819 1170 0,'-7'-2'44'15,"2"2"5"-15,5 11-45 16,-3 11-4-16,0 16-11 16,-2 11 1-16,-3 13 2 15,4 3 3-15,-2-2 20 16,0-1 13-16,6-2 16 16,-3-3 7-16,0 2-7 15,3-3-6-15,-1-6-11 16,2-3-4-16,-1-11-7 15,0-7-4-15,0-13-4 16,0-6 16-16,0-15 12 16,-1-9-1-16,2-32-7 0,5-15-18 15,-1-22-16 1,7-6 0-16,0-1 3 16,-4-3 2-16,12 3 0 0,-2-2-1 15,14 5-9-15,6 2-4 16,12 9 1-16,5 2 1 15,8 5 9-15,1 7 3 16,-6 12 15-16,-7 7 5 0,-15 21 9 16,-7 9-1-16,-15 20-1 15,-11 16-4-15,-15 36-7 16,-11 17 1-16,-24 21-11 16,-13 5 1-16,-13-10 0 15,-4-3 0-15,3-17 1 16,15-10 0-16,15-26 0 15,13-10-1-15,16-21-3 16,11-8-3-16,19-13-2 16,10-10-1-16,24-12 3 15,11 0 5-15,18-1 6 16,2 6 3-16,-1 17 0 16,-4 12-3-16,-14 20-4 15,-8 13-1-15,-18 19 8 16,-8 7 11-16,-18 3 18 15,-9-4 4-15,-13-7-6 16,-5-6-11-16,-5-2-31 0,-4 0-27 16,1-4-61-16,-2-4-41 15,1-12-149-15,7-9-210 16,17-14 286-16</inkml:trace>
  <inkml:trace contextRef="#ctx0" brushRef="#br0" timeOffset="1068.41">18919 11405 1344 0,'2'7'25'0,"4"14"-33"15,-1 11-7-15,-1 23 5 16,-3 9 2-16,-1 11 11 16,0 4 14-16,0-2 43 15,2-5 18-15,4-6 12 16,-1-5-6-16,1-12-36 16,-1-7-14-16,0-18-15 15,2-7-1-15,0-10-4 16,-2-2-6-16,-1-6-15 15,-3-8-15-15,-1-13-37 16,0-9-20-16,-5-16-37 16,0-2-4-16,-2-2 14 15,0 1 18-15,3 7 48 0,-1 0 17 16,5 3 22-16,6 1 4 16,1 4 3-16,3 5-2 15,0-3 2-15,-3 4 5 16,6-5 12-16,-3 0 11 15,1 6 24-15,-5 1 10 16,-6 12 14-16,-3 3-4 0,1 4-11 16,-4 6-15-16,-5 5-32 15,3 6-10-15,-9 6-15 16,0 2 0-16,-5 4 3 16,-4-2 2-16,-2 5 0 15,-2-2 1-15,-2 1-1 16,6 4 0-16,0-5 0 15,1 1 1-15,3-3 3 16,1-4 5-16,4-3 10 16,4-3 7-16,1-5 8 15,5-2 3-15,7-2 0 16,-1-1-5-16,0 0-6 16,1-5-5-16,9 1-6 15,1-1-2-15,5 3-6 16,3 1-2-16,2 2-5 15,3 7 0-15,7 2-1 16,4 0 0-16,10 0 1 0,-1-6 1 16,6-11 1-16,-2-3 0 15,-4-6 0-15,2-4 0 16,-11 1 0-16,-3 1 1 16,-11-1-1-16,-3 0-2 15,-8 5-19-15,-6-2-32 16,-12 5-203-16,-8 17 166 0</inkml:trace>
  <inkml:trace contextRef="#ctx0" brushRef="#br0" timeOffset="2239.25">19840 11972 911 0,'-12'8'47'0,"3"17"43"15,3 3-94-15,5 18-43 16,0 6-24-16,1 2-3 15,2 3 1-15,-2-6 54 16,0-3 40-16,-9-9 31 16,-2-8 0-16,2-7-50 15,7-4-214-15,-1-9 133 16</inkml:trace>
  <inkml:trace contextRef="#ctx0" brushRef="#br0" timeOffset="2447.79">20253 11319 670 0,'6'1'-32'16,"5"7"16"-16</inkml:trace>
  <inkml:trace contextRef="#ctx0" brushRef="#br0" timeOffset="2552.46">20274 11517 364 0,'-9'74'116'16,"3"1"97"-16,-5-3-94 16,4-4-32-16,-4-6-61 15,-6-3-31-15,3-17-110 16,-7-8 78-16</inkml:trace>
  <inkml:trace contextRef="#ctx0" brushRef="#br0" timeOffset="2804.79">19889 11453 1463 0,'82'-39'53'16,"13"-4"-25"-16,11-1 0 0,10-6-25 15,6 1-20 1,0 0-20-16,-7 0-4 0,-13 5 14 16,-12 1 6-16,-16 13 13 15,-9 6 1-15,-15 14-39 16,-10 9-78-16,-26 17 73 15</inkml:trace>
  <inkml:trace contextRef="#ctx0" brushRef="#br0" timeOffset="3045.17">20083 11879 1526 0,'50'-7'72'0,"10"-2"-10"16,24-8-23-16,5-2-19 15,2-8-36-15,4 0-4 16,-14-4-4-16,-5 3 4 16,-16 3-4-16,-19 0-18 15,2 2-76-15,-3 1-97 16,-2-3 120-16</inkml:trace>
  <inkml:trace contextRef="#ctx0" brushRef="#br0" timeOffset="3404.94">21551 10987 1184 0,'4'-2'38'16,"-3"3"9"-16,8 6-90 16,-1 2 0-16,-1 2 2 15,4 1 10-15,-2 6 56 0,-2 9 29 16,-7 17 55-16,0 0 18 15,-4 14-2-15,-2 0-15 16,-2 7-49-16,-1 8-19 16,0 5-24-16,1-1-10 15,6-13-7-15,2-7-5 16,-2-17-48-16,2-12-29 16,4-9-69-16,-4-9-46 0,-1-14 110 15</inkml:trace>
  <inkml:trace contextRef="#ctx0" brushRef="#br0" timeOffset="3687.78">20862 11786 1564 0,'1'-13'49'0,"19"-3"-28"16,15-5-32-16,31-2-118 16,14-9-44-16,13-4-6 15,6-1 28-15,4-1 97 16,-4 4 48-16,-6 4 55 0,-9 4 36 16,-14 3 55-16,-1 2 6 15,0 3-39-15,-4 4-36 16,1 3-145-16,-10 0-284 15,-10 6 226-15</inkml:trace>
  <inkml:trace contextRef="#ctx0" brushRef="#br0" timeOffset="4010.1">21230 11765 1048 0,'1'4'19'0,"10"2"-123"16,3-3-109-16,9-3-25 15,5-5 40-15,-1-5 266 16,-1 0 139-16,3 5 122 15,0 3-7-15,4 3-137 16,6 4-52-16,0 2-90 16,-1 1-26-16,-2 2-38 15,-8 0-25-15,-7 1-48 0,-7 1-27 16,-9-3-196-16,1-1 196 16</inkml:trace>
  <inkml:trace contextRef="#ctx0" brushRef="#br0" timeOffset="4204.04">21851 11351 1804 0,'-29'28'73'16,"-4"13"-19"-16,2 28-16 15,-3 10-44-15,-1 9-79 16,5-4-44-16,1-20-133 15,3-10-90-15,11-24 197 16</inkml:trace>
</inkml:ink>
</file>

<file path=ppt/ink/ink6.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4:58:02.794"/>
    </inkml:context>
    <inkml:brush xml:id="br0">
      <inkml:brushProperty name="width" value="0.05292" units="cm"/>
      <inkml:brushProperty name="height" value="0.05292" units="cm"/>
      <inkml:brushProperty name="color" value="#FF0000"/>
    </inkml:brush>
  </inkml:definitions>
  <inkml:trace contextRef="#ctx0" brushRef="#br0">14384 15855 1375 0,'-4'3'71'0,"-6"2"11"16,4 5-9-16,-8 8-7 15,-1-2-18-15,2 11-21 16,-1 10-10-16,2 6-9 16,-1 11-6-16,1 6-2 15,5 5-3-15,-1 8-2 16,0-1-1-16,4 2 1 16,-4-9 0-16,1-14 2 0,6-7 3 15,-5-20 2-15,-1-6 2 16,0-11 4-16,5-9-5 15,-2-19-14-15,-3-14-14 16,4-25-19-16,-6-10-2 16,7-15 10-16,8-3 10 0,-4 0 18 15,4-2 8-15,11 15 8 16,-1 4 13-16,10 14 12 16,5 9 2-16,1 6-2 15,4 8-12 1,8 14-17-16,-3 4-12 0,-1 17-34 15,-6 8-17-15,-9 13-45 16,-7 9-7-16,-13 8 27 16,-11 4 11-16,-18 5 29 15,-7 0 13-15,-14 3 22 16,-5-2 41-16,1-6 94 16,-5-6 19-16,10-15 0 15,6-2-27-15,11-11-39 16,7-2 0-16,9-4 6 15,8 0-13-15,8 0-26 16,4 1-7-16,9 6-8 0,-2 3 9 16,-2 9 1-16,2 5-9 15,-1 6-14-15,-2 5-7 16,-1-2-9-16,0-2 0 16,-6-6-13-16,0-9-8 15,-1-8-40-15,-1-7-36 16,4-15-65-16,8-8-58 0,4-29 116 15</inkml:trace>
  <inkml:trace contextRef="#ctx0" brushRef="#br0" timeOffset="482.13">15149 15783 1762 0,'-10'12'118'16,"3"-1"34"-16,6 6-47 16,-2 10-43-16,-3 9-30 15,-2 22-19-15,-4 8-3 16,0 11-12-16,4 3-3 0,1-10-2 16,7-4 1-16,0-14 2 15,-2-11 2-15,2-6 3 16,0-3 2-16,0-2-3 15,2-2 0-15,-1-4-9 16,-2-4-13-16,-3-4-22 16,4-2-14-16,-1-4-9 15,-4-3 6-15,4-2 21 16,-5-1 11-16,4 0 5 16,3 1-10-16,0 3-36 15,5-1-47-15,-5 0-328 16,3-4 287-16</inkml:trace>
  <inkml:trace contextRef="#ctx0" brushRef="#br0" timeOffset="799.54">14775 16430 1920 0,'17'5'110'0,"18"0"20"16,12 3-37-16,17-9-29 15,7-2-31-15,-1-7-14 16,-3 4-8-16,-5 4-40 16,-5-1-38-16,-9 11-152 15,1 4-214-15,-13 8 244 16</inkml:trace>
  <inkml:trace contextRef="#ctx0" brushRef="#br0" timeOffset="1273.53">14780 16664 638 0,'-19'25'215'15,"-2"-1"175"-15,8-6-107 16,1-2-50-16,8-4-97 16,4-3-32-16,5-5-52 0,4-2-22 15,5 0-11-15,3 1-4 16,4 2-17-16,2 6-10 15,3 3-29-15,2 6-28 16,-1 6-111-16,2-5-167 16,-1-6 201-16</inkml:trace>
  <inkml:trace contextRef="#ctx0" brushRef="#br0" timeOffset="1463.71">15307 16584 1188 0,'-40'55'59'0,"6"2"30"16,-1-4-115-16,4 0-128 15,-2 1 96-15</inkml:trace>
  <inkml:trace contextRef="#ctx0" brushRef="#br0" timeOffset="4304.41">16430 16329 1285 0,'-11'-8'85'16,"5"2"91"-16,-2-2-61 0,5 3-11 16,-2 0-12-1,-2 5-43-15,2-3-6 0,-1 11-22 16,0 3-9-16,-2 14-23 16,1 10-14-16,4 21-30 15,-1 7-17-15,4 6-20 16,4 3 3-16,3-5 26 15,-6-6 19-15,7-1 29 16,-1-4 11-16,-2-6 5 16,9 4 2-16,0-11-39 15,-2-4-77-15,5-12 69 16</inkml:trace>
  <inkml:trace contextRef="#ctx0" brushRef="#br0" timeOffset="4620.46">15805 16406 1715 0,'4'-4'99'0,"7"-5"81"16,15-2-90-16,14-7-37 15,9-1-12-15,12-5-39 16,1-1-2-16,5-2 0 16,1-1-6-16,3 3-31 15,1 2-22-15,-1 2-72 16,4-1-39-16,-5 0-161 15,1 2 183-15</inkml:trace>
  <inkml:trace contextRef="#ctx0" brushRef="#br0" timeOffset="4937.39">16070 17262 1577 0,'-10'2'118'15,"3"-3"65"-15,10-10-106 16,7-6-19-16,7-10-33 15,5-1-7-15,3-7-5 16,4 1-6-16,9-1-6 16,8-1-13-16,2 2-52 15,3-1-39-15,1 3-125 16,-6 2-90-16,3 5 174 16</inkml:trace>
  <inkml:trace contextRef="#ctx0" brushRef="#br0" timeOffset="5966.7">17309 16144 1138 0,'-7'33'142'16,"3"6"78"-16,3 16-81 15,1 3-6-15,0 11-70 16,0 0-25-16,1 0-12 15,-1 6-12-15,-1 0-6 16,2-1-1-16,-1-4-3 16,1 0-1-16,0-8-2 15,-1-3-1-15,2-8 1 16,2-5-1-16,1-9-2 16,5-7-13-16,1-15-26 15,2-7-12-15,3-20-28 16,1-10-3-16,-3-17 14 0,-3-6 11 15,-5 1 30-15,0 1 15 16,-1 8 12-16,1 2 2 16,-2-3 2-16,2-5 3 15,0-6 2-15,-1-2 2 16,1-3-2-16,-2-2-2 16,-1 4-1-16,-3 2-1 0,-3 2 6 15,-1 4 4-15,-5 9 17 16,-1 0 6-16,-3 4-1 15,0 3-5-15,-3-5-17 16,2 2-7-16,-4 6-12 16,-2-2-11-16,0 10-20 15,-2 1-3-15,-1 9 5 16,-1 5 3-16,-2 6 19 16,-3 6 4-16,-2 6 5 15,-2 0 9-15,-1 3 15 16,2 0 4-16,3 0 12 15,1 1 3-15,4-2 5 16,2 0 3-16,2 0-2 16,0 1-6-16,6 2-18 15,3 2-7-15,4-1-15 16,5 3-5-16,2-5-3 0,3-1-1 16,3-4-6-16,0-1-3 15,8 0-23-15,1-1-16 16,4-1-24-16,4-2-3 15,7-6 24-15,4-5 22 16,6-2 54-16,1-3 24 16,4-1 22-16,4-1 4 15,2-2-16-15,1-1-11 0,5 0-15 16,-6-2-8-16,1 0-6 16,0 1-2-16,-5-1-1 15,-4-1 4-15,0-1 2 16,-11-6 0-16,0-3-1 15,-7 0-3-15,-12-3 2 16,1 5 3-16,-19 3 1 16,-4 2-4-16,-10 3-40 15,-5 1-32-15,-9-1-58 16,-2-4-28-16,-2 2 11 16,-1 3 26-16,9 3 36 15,6 2-16-15,17-3 66 16</inkml:trace>
</inkml:ink>
</file>

<file path=ppt/ink/ink7.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5:01:27.725"/>
    </inkml:context>
    <inkml:brush xml:id="br0">
      <inkml:brushProperty name="width" value="0.05292" units="cm"/>
      <inkml:brushProperty name="height" value="0.05292" units="cm"/>
      <inkml:brushProperty name="color" value="#FF0000"/>
    </inkml:brush>
  </inkml:definitions>
  <inkml:trace contextRef="#ctx0" brushRef="#br0">18775 10574 753 0,'-19'-23'25'0,"0"-1"2"15,1-2-22-15,0-4 2 16,-1-2-1-16,-2-3 10 16,-1-3 6-16,3-7 19 15,0-1 1-15,-2-4-4 0,1 0-4 16,0 1-16-16,-4 1-2 15,5 6-6-15,0 0-3 16,0 1-6-16,4 1 6 16,-6 2 34-16,4 2 10 15,-1 2 18-15,-4 0-2 16,4-5-25-16,-1-5-5 16,1-4-1-16,-3 0-6 0,-2 0 9 15,-3 3 3-15,-6 5-2 16,-4 3 10-16,-9 5-12 15,-2 3-10 1,-12 7-22-16,-6 6-20 0,-15 9-27 16,-4 7-6-16,-9 5 7 15,-3 4 13-15,-1 2 21 16,-5-1 6-16,6 3 2 16,0 1 1-16,3 2 2 15,5 0 0-15,0 1 3 16,4-3-3-16,2-2 2 15,2-3 2-15,5-2 4 16,-3-2 2-16,4-1 5 16,-1 0 2-16,-3 2-5 15,-1 0-3-15,-7 6-8 0,3 2-5 16,-5 7-1-16,2 1-2 16,1 4 1-16,-2 1 0 15,12-3 1-15,2 3 1 16,5-3 0-16,4 3 0 15,1 5 1-15,-1-1 0 16,2 6 0-16,5 0 1 16,-4 5-1-16,6 1 0 0,-4 0 4 15,1 0 6-15,3-3 11 16,-1 2 4-16,6-5 3 16,2 3 1-16,3 0-4 15,2 1-4-15,2 7-7 16,2-1-8-16,3 1-7 15,3 1-1-15,3-1 5 16,-1 0 3-16,1 6 3 16,-5-2 0-16,2 4-5 15,-4 3-3-15,2 3-2 16,3 3-1-16,0 4 1 16,3 0-1-16,0-1 0 15,1 0 0-15,3-7-2 16,1 1 0-16,3-2-1 15,3 3 1-15,7-3-3 0,4-2 0 16,7-5 0-16,1-3-1 16,8-7 2-16,2 1 1 15,8-4 2-15,0 0-1 16,10-1 1-16,0-2-1 16,7 2 0-16,3-2 0 15,3-1-9-15,3 0 3 16,12-4 0-16,3-4 0 0,7-3 9 15,4-1-1-15,5 0 0 16,-2 3 1-16,6 2-1 16,2-1 0-16,10-2-6 15,1-2-7-15,10-8-9 16,4-3 1-16,8-7 9 16,2-3 10-16,6-3 16 15,1 0 4-15,-1 1 2 16,1 2-2-16,0 3-7 15,-2 0-4-15,3 1-4 16,4-3-1-16,-2-1 0 16,-3-3 1-16,3-2 3 15,-2-5 2-15,-1-6 5 16,0-7 3-16,0-8 2 16,-2-8 0-16,1-5-4 0,3-4-2 15,-5-2-5-15,-4-1 0 16,-3-4 7-16,-7 1-1 15,-5-3 3-15,-4-2-1 16,-10-1-4-16,-3-3 2 16,-13 0 1-16,-2-3 2 15,-9-8-1 1,-3-2-2-16,-11-14-7 0,-8-2-7 16,-13-9-16-16,-6-4-4 0,-14-5-10 15,-4-3-2-15,-15 5 0 16,-13-1-3-16,-5 8-5 15,-8 5-2-15,-9 16 5 16,-5 9 3-16,-20 24-21 16,-4 13-30-16,-20 21-129 15,-4 16-114-15,-13 26 175 16</inkml:trace>
  <inkml:trace contextRef="#ctx0" brushRef="#br0" timeOffset="752.41">16563 12663 1482 0,'-30'-20'64'15,"2"4"47"-15,7 4-145 16,3-1-6-16,1 6-3 16,-2-2 3-16,-3 3 60 15,4 5 28-15,-2-2 52 16,1-1 4-16,5 3-22 16,-1 1-21-16,6 8-50 15,0 6-11-15,2 11 0 16,0 8-2-16,3 12-1 15,2 7 1-15,3 11-1 16,1 4 3-16,2 9 0 0,-3 3 0 16,-1 4-1-16,-1 2 1 15,-5 3 0-15,-4 0 1 16,-1 6 1-16,-4 4-1 16,-6 12-1-16,-2 9 0 15,1 11-10-15,-2 2-4 16,1 3-1-16,-1-1 1 15,2-1 10-15,2 0 3 0,5-7 2 16,2-3 7-16,5-13 15 16,5-8 6-1,6-20 16-15,6-10 2 0,11-20 1 16,4-8 2-16,11-15-1 16,7-2 1-16,15-13-4 15,4-7-3-15,13-8-2 16,1-5-7-16,4-9-6 15,3-4-5-15,-1-7-13 16,-1-5-10-16,-3-1-34 16,-4-1-27-16,-9 1-91 15,-6 2-73-15,-12 0 122 16</inkml:trace>
  <inkml:trace contextRef="#ctx0" brushRef="#br0" timeOffset="1406.93">17538 15225 1957 0,'-13'4'77'0,"1"1"18"15,2 4-41-15,3 10-24 16,-3 9-5-16,2 14-21 15,-1 6-4-15,2 11-3 16,-1 1 1-16,-1-4 2 16,2-1 0-16,1-15 3 15,2-8 4-15,3-17 16 16,0-7 8-16,-1-8 4 0,-1-9-5 16,-3-22-22-16,1-13-13 15,-1-24-14-15,0-9-6 16,-2-16-11-16,-2-4-1 15,0-1 1-15,0 1 4 16,3 12 17-16,3 6 8 16,4 13 10-16,6 7 3 0,5 7 6 15,8 3 1-15,6 4-3 16,9 0-5-16,8 8-13 16,4 6-10-16,-1 13-26 15,2 7-8-15,-1 11-8 16,-5 2 5-16,-2 9 22 15,-5 2 13-15,-9 7 20 16,-8 2 7-16,-15 10 9 16,-9 5 3-16,-16 11-1 15,-11 9-3-15,-15 7-6 16,-4-1-3-16,-9-4-45 16,0-5-64-16,4-12 61 15</inkml:trace>
  <inkml:trace contextRef="#ctx0" brushRef="#br0" timeOffset="1868">17892 15198 1782 0,'-18'-4'85'16,"1"-2"45"-16,10-4-104 15,1-1-13-15,-3-1-9 16,0 3 0-16,-4 3 16 16,1 3 7-16,-2 3 21 15,0 3 5-15,-2 8-5 16,2 4-7-16,-2 11-21 15,3 5-9-15,2 7-10 16,5 0-1-16,1-5-2 16,4-2-2-16,5-11-3 15,3-6 1-15,14-13 2 16,7-5 4-16,7-13 6 16,3-6 2-16,0-7 5 0,2-8 0 15,-2-3-1-15,-2-1-2 16,-6 4-10-16,-6 7-7 15,-7 13-25-15,-3 7-22 16,-11 12-38-16,-2 10-16 16,-4 17-23-16,-2 8-6 15,2 10-191-15,2-3 206 16</inkml:trace>
  <inkml:trace contextRef="#ctx0" brushRef="#br0" timeOffset="2081.21">18366 15221 1822 0,'-12'12'93'0,"0"-2"12"16,6-3-44-16,6-4-61 16,0-4-26-16,10-14-44 15,1-8-19-15,9-16-19 16,3-5-8-16,7-3-36 15,4 1-9-15,3 5-39 16,-1 3-157-16,1 10 227 16</inkml:trace>
  <inkml:trace contextRef="#ctx0" brushRef="#br0" timeOffset="2602.23">18822 15305 1515 0,'-39'14'162'15,"1"-1"240"-15,8 0-337 16,0 2-20-16,1 5-30 16,5 3-16-16,1 1-18 15,8 1-4-15,3-2 7 16,5-2 1-16,7-6 10 16,2-3 4-16,10-9 1 15,3-3 0-15,10-13 5 16,2-3 2-16,4-3 1 15,-2-3-2-15,1-7-6 16,1-4 0-16,-2-12-5 0,0-5-2 16,-9 3 4-16,-2 6 1 15,-10 14 1-15,-7 9-3 16,-1 17-2-16,-1 0-3 16,-5 11 0-16,1 13 3 15,-5 19 4-15,2 10 2 16,-1 5 0-16,1-1-7 0,11-16-41 15,3-9-44-15,11-23-85 16,7-16-45-16,6-39 112 16</inkml:trace>
  <inkml:trace contextRef="#ctx0" brushRef="#br0" timeOffset="2834.88">19215 14467 1317 0,'-15'41'139'16,"2"3"91"-16,7 10-106 15,2 2-19-15,2 10-44 16,1 4-13-16,1 7-18 16,1 0-9-16,1 2-14 15,3-5-3-15,2-7-14 16,2-5-12-16,1-15-51 0,1-7-43 15,2-19-233-15,-1-12 209 16</inkml:trace>
  <inkml:trace contextRef="#ctx0" brushRef="#br0" timeOffset="3069.33">19531 14628 1677 0,'-10'6'106'0,"1"8"94"16,1 8-140-16,-4 22-40 15,-2 16-2-15,-5 29-15 16,-3 12-3-16,4 13-18 16,1-3-7-16,1-15-16 15,7-15-23-15,5-29-49 16,2-14-48-16,10-20-206 15,4-12 210-15</inkml:trace>
  <inkml:trace contextRef="#ctx0" brushRef="#br0" timeOffset="3454.79">19806 15366 1728 0,'7'40'123'16,"11"-5"110"-16,2-6-135 15,11-12-52-15,4-4-6 16,4-16-23-16,2-10-4 16,4-20-13-16,-1-19-9 15,2-21-16-15,-5-12-3 0,-8-10 4 16,-6 3 6-16,-21 6 7 16,-3 6-5-16,-12 19-3 15,-11 13-3-15,-17 34-17 16,-15 21 1-16,-17 41 9 15,-7 21 10-15,-2 38 35 16,3 15 12-16,11 19 12 16,8 2-3-16,19-18-6 15,14-18-2-15,23-41-4 16,16-20 1-16,24-31-1 16,13-11-4-16,14-21-10 15,6-11-7-15,8-16-18 16,0-4-15-16,4-4-49 15,-7-1-48-15,-9 3-193 16,-6 3 185-16</inkml:trace>
  <inkml:trace contextRef="#ctx0" brushRef="#br0" timeOffset="3703.58">20679 14761 2232 0,'1'16'85'0,"0"25"-14"16,-2 15-14-16,-9 45-41 16,-7 27-6-16,-12 38-19 15,-2 12-24-15,-1 2-43 16,2-7-32-16,8-30-113 15,3-16-280-15,4-33 310 16</inkml:trace>
  <inkml:trace contextRef="#ctx0" brushRef="#br0" timeOffset="61765.96">20392 6668 707 0,'-3'-31'42'0,"3"3"16"0,-2-1-118 16,-4 0-14-16,-11-2 1 15,-9 4 84-15,-2 0 40 16,-9 0 32-16,0 6 3 16,-14-2-56-16,-3 1-27 15,-6 10-50-15,-7-3-26 16,2 7-11-16,-3 3 13 16,-4-1 34-16,4 5 22 15,-3-2 18-15,2 4 3 16,2-1-2-16,3 3-6 0,-5 5-9 15,-6-8-1-15,4 6 4 16,-7-1 9-16,2-5 19 16,5 3 14-16,-6-9 21 15,2 5-2-15,-2-2-6 16,-4 2-13-16,2 6-22 16,-6 1-5-16,-2 10-19 15,-3 4-8-15,0 8-18 16,-3 0-5-16,-3 3 8 15,-2 0 5-15,-3-1 24 16,5 1 7-16,-2 1 7 16,2 2-1-16,6 4-3 15,1 2 3-15,6 2 21 16,-1 2 7-16,1 5 15 0,0-3 4 16,7 5-11-16,-4-2-7 15,16 5-16-15,3 4-9 16,9-4 1-16,15 2 12 15,-2-10 32-15,8-3 15 16,10 2 2-16,2-4-11 16,9 13-31-16,4 5-15 15,6 3-17-15,4 5-7 0,9-7-9 16,5 0 0-16,8 3 6 16,0-3 4-16,-2-4 8 15,3 0 3-15,1-4-1 16,-3 5-1-16,13 7-25 15,-2 2-14-15,7-5-23 16,7 1-1-16,2-7 21 16,6-6 13-16,7 1 22 15,-1-6 3-15,8 5 1 16,-2 1-1-16,5 8-13 16,10 12-2-16,0-7 0 15,3 4 1-15,-2-6 10 16,-2-8 3-16,4 9-1 15,-4-1 0-15,1 1 4 16,-2 2 7-16,2 5 8 16,2-3 2-16,0 5 2 0,-1 0-4 15,3-4 6-15,-3 0 8 16,2 1 21-16,4 0 9 16,-5-1-1-16,-5 1-9 15,2-1-26-15,-6 0-11 16,-1-8-9-16,8 7 1 15,-4-2 3-15,0 0 9 16,0 6 12-16,0-6 0 0,-5 6-4 16,-2-1-9-16,-1 1-28 15,-6-3-18-15,2-5-17 16,1 1 0-16,-1-5 15 16,-2 2 17-1,2-5 16-15,-3-5 4 0,2-3 9 16,3-2 3-16,6-1 5 15,-3-1 2-15,4 1-5 16,1-1-1-16,-3-4-2 16,10 3 0-16,-10-4 4 15,-1-2 1-15,5-3 3 16,-5 3 2-16,7-6 2 16,4-1-2-16,1-4-4 15,-4-6-1-15,1 1-4 0,-1-3-1 16,4 2-2-16,8 3 0 15,-1-9 11-15,-4 0 12 16,6-9 22-16,3-5 5 16,0 0-4-16,5-4-6 15,0 0-12-15,1 1-2 16,-7-5-3-16,-2-2-2 16,-7 2-8-16,-4-6-3 15,7 3-7-15,-2 0-5 16,0 1-5-16,3-3-2 0,-3-7-9 15,4-2-7-15,-4-9-10 16,-2 1-5 0,-2 0 1-16,-1 2 3 0,-2-3 2 15,-2 2 1-15,-2-1-6 16,-3-2-3-16,-2 1 0 16,-4 2 2-16,-11-2 10 15,-6-3 6 1,-12 3 9-16,-7-9 3 0,-5 4 2 15,-6 1 1-15,-8-12-1 16,-1 1-1-16,-10-11-1 16,-4-2 0-16,-5-1 0 15,-6 1 1-15,-7-6-1 16,-4-1-2-16,-8-5-10 16,-2-6-4-16,-9 2-2 15,0-1 2-15,-8-4 9 0,-8-1 5 16,-6-4 1-16,1 0 1 15,-9-4 0-15,-1-1 0 16,-6-6 3-16,-3-5-1 16,-1 3 3-16,-4-8 4 15,-3 4 3-15,-1 1 1 16,-8-7 6-16,-1 2-1 0,4 6 6 16,-3-6 0-1,0-1 1-15,-2 0 0 0,2-5-10 16,-2-1-3-16,3 2-2 15,6 2-1-15,-7-6 4 16,5 1 4-16,-2-4 0 16,2-1-2-16,2 0-4 15,0 2-4-15,2 1-4 16,-2 4 1-16,-2 4 1 16,1 1 1-16,2 11-4 15,-6 1 1-15,0 12-1 16,-5 4 0-16,-9 11 1 15,1 4-2-15,-13 9-1 16,0 10-3-16,-11 7-9 16,0 10-6-16,11 10-16 0,7 1-16 15,19 1-44-15,6-3-30 16,27-6-162-16,16-6 164 16</inkml:trace>
  <inkml:trace contextRef="#ctx0" brushRef="#br0" timeOffset="62468.66">21627 5484 1485 0,'-25'0'30'16,"-3"3"0"-16,-10 16-57 15,-7-6 7-15,-8 11 25 16,-7-3 27-16,2-8 29 16,-1 3 10-16,7-11 22 15,8 0-8 1,7-5-24-16,8-6-12 0,15 4-53 15,2-6-19-15,23 8-10 16,11-1-1-16,20 0 19 16,14 5 6-16,11-3 4 15,4 3 1-15,6 8 1 16,3 2 2-16,-23 4 2 16,-10 4 2-16,-23 7 10 0,-21 2 2 15,-18 16-3-15,-20 6-11 16,-31 15-39-16,-13 4-23 15,-21 1-35-15,3-1-7 16,-2-14-20-16,7-5-37 16,21-16 100-16</inkml:trace>
  <inkml:trace contextRef="#ctx0" brushRef="#br0" timeOffset="62886.61">21377 6063 936 0,'-2'18'13'15,"4"5"-30"-15,13 2 23 16,5-1 10-16,13-10 55 15,4-4 36-15,9-16 53 16,3-7 29-16,1-12-11 16,2-2-26-16,-1-6-64 0,1 0-35 15,-10 2-35-15,-3-1-7 16,-12 6-4-16,-12 3-4 16,-12 2-14-16,-6 0-14 15,-15 2-31-15,-6 4-19 16,-9 5-6-16,-2 8 11 15,-1 7 29-15,2 1 20 16,11 16 17-16,4 4-4 16,9 12-37-16,10 11-26 0,8-7-42 15,7-1-40-15,13-12-124 16,-1-14-55-16,14-13 168 16</inkml:trace>
  <inkml:trace contextRef="#ctx0" brushRef="#br0" timeOffset="69046.64">22432 5862 1261 0,'11'1'45'16,"2"-1"-10"-16,3 5-15 16,2-2-2-16,-1 11-10 15,-5-1-1-15,-7-4 0 0,-7-1 12 16,-5-8 12-16,3 0 0 16,2-1-43-16,-8-9-53 15,0-7-129-15,4-2-88 16,1-5 149-16</inkml:trace>
  <inkml:trace contextRef="#ctx0" brushRef="#br0" timeOffset="69628.05">22181 6130 1187 0,'-16'12'60'16,"4"0"28"-16,3-2-75 0,6 4-1 15,3-2-11-15,0-3 7 16,7 1 6-16,-2-8 4 16,1 0 10-16,0-4 0 15,0-4-4-15,4-3-4 16,-2-3-12-16,3-6-13 16,1 0-4-16,-6-4-3 15,-2-4-2-15,-1 0-4 16,-3-5-1-16,-2 3-1 15,1 1-1-15,1-5 4 16,1-1-2-16,5-6-1 16,3-5 1-16,2 6-2 15,1 5 0-15,3 2-36 16,5 4-67-16,5 5 75 16</inkml:trace>
  <inkml:trace contextRef="#ctx0" brushRef="#br0" timeOffset="69906.16">22767 5995 1416 0,'9'31'37'16,"6"8"-29"-16,8 14-84 16,-2 6-63-16,-2-7-73 15,-5-8 16-15,1-19 49 16,0-6 85-16,-10-19 123 16,1-7 1-16,-3-9-107 15,3-8 62-15</inkml:trace>
  <inkml:trace contextRef="#ctx0" brushRef="#br0" timeOffset="70353.36">23040 6011 1511 0,'4'0'36'15,"10"3"-5"-15,11 6-65 16,13 7 3-16,1-2-1 0,-1 5 13 16,-5-13 17-16,0-2 42 15,2 2 23-15,-5-13 36 16,2 1 0-16,2-9-11 16,-7-11-17-16,5 3-37 15,-1 0-12-15,-9 0-14 16,-2 6-7-16,-11-2-13 15,-7-1-8-15,-8-3-12 16,-6 2 1-16,-11-6 4 16,-6 5-3-16,-5 7 3 15,-1 4-1-15,-12 13 8 16,2 9 12-16,-3 11 13 16,-3 5 4-16,16 17 1 15,4 8-3-15,15 8-7 16,12 4-5-16,14-7-3 15,8-7-3-15,14-11 0 0,8-9-3 16,8-18-24-16,5-12-41 16,11-21-279-16,2-16 232 15</inkml:trace>
  <inkml:trace contextRef="#ctx0" brushRef="#br0" timeOffset="70696.2">23827 6122 1379 0,'-35'8'142'15,"1"2"146"-15,9-2-235 16,9 4-11-16,3-1-43 16,2 0-2-16,4-1-15 15,1-2-7-15,6-1-7 16,6-3-1-16,7-2 14 15,4-2 9-15,13 0 10 16,5-1 1-16,4 1 0 16,5 4 1-16,-3 7-1 15,-6 4 0-15,-14 7 9 16,-9 8 11-16,-25 16 15 16,-18 0 6-16,-20 15 8 15,-14-2-6-15,-19 2-16 0,-3 4-19 16,2-14-89-16,0-7-70 15,23-21 76-15</inkml:trace>
</inkml:ink>
</file>

<file path=ppt/ink/ink8.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5:13:10.470"/>
    </inkml:context>
    <inkml:brush xml:id="br0">
      <inkml:brushProperty name="width" value="0.05292" units="cm"/>
      <inkml:brushProperty name="height" value="0.05292" units="cm"/>
      <inkml:brushProperty name="color" value="#FF0000"/>
    </inkml:brush>
  </inkml:definitions>
  <inkml:trace contextRef="#ctx0" brushRef="#br0">4024 8226 1621 0,'-1'-1'-2'0,"1"4"11"0,1-2 15 0,1 1 13 16,3-2 17-16,-1 1 1 15,2 3-14-15,2-1-14 16,1 8-19-16,3-1-3 0,1 1-4 16,3 5 0-16,2 3-1 15,5 6 0 1,2 2 0-16,-3-1 1 0,5 3 6 16,-9-8 6-16,1 9 19 31,-2 0 10-31,-5 3 14 0,6 6 1 0,-6 8-7 15,5 4-7-15,-2 10-15 16,-8-6-5-16,4 1-11 16,-4-2-3-16,3-6-3 15,3 4-2-15,-3-7 1 16,1-4 0-16,-4-5 3 16,4-7 3-16,-1 0 2 15,3 2 0-15,-2-16-3 16,1 0-3-16,1-3-4 15,2-7-2-15,0 0 0 0,2-6 0 16,1-9 0-16,-1-7 1 16,0-10-2-16,9-2 0 15,-3-18-2-15,3-6-1 16,8-9 1-16,-10-9-3 16,18-12 0-16,0-8 1 15,7-8 1-15,12 3 2 16,1-2 0-16,7 1 0 15,-2 2 0-15,-6-3 0 0,-1 13 0 16,-5 5-3-16,-4 19-23 16,-3 12-19-16,-8 14-80 15,-6 10-69-15,-17 16 107 16</inkml:trace>
  <inkml:trace contextRef="#ctx0" brushRef="#br0" timeOffset="599.87">5398 8825 1507 0,'6'29'19'15,"-1"4"-57"-15,0 9 34 16,-6 11 17-16,-3 0 16 16,-3 14 29-16,-3 2 7 15,4 8 9-15,-1-6-9 16,2-9-30-16,2-3-8 15,3-10-36-15,2 1-32 16,2-10-79-16,0-3-79 0,1-16 105 16</inkml:trace>
  <inkml:trace contextRef="#ctx0" brushRef="#br0" timeOffset="865.74">5084 9691 1367 0,'24'-9'118'16,"5"-7"139"-16,10-4-218 15,7-1-3-15,3 2-27 16,5 2-5-16,7 1-10 15,-9-2-6-15,0 0-17 0,-5-3-21 16,-6 2-55-16,-1 0-41 16,-2-2-170-16,-3-3 178 15</inkml:trace>
  <inkml:trace contextRef="#ctx0" brushRef="#br0" timeOffset="1367.91">5945 9426 1200 0,'11'12'9'0,"4"4"-58"16,-2 0 38-16,6 0 9 15,-7-2 25-15,2-3 73 16,2-3 31-16,-3-4 61 16,4 0-9-16,-1-4-50 15,1-5-25-15,7-6-53 16,-2-4-15-16,7-4-16 16,1-3-6-16,3-8-10 0,0-3-5 15,0-6-8 1,-4 1 0-16,-12 0 2 0,-5-2 3 15,-15 5-1-15,-6 2-9 16,-19 12-10-16,-7 13-8 16,-16 21-22-16,-8 19 1 15,-7 25 1-15,-4 5 9 16,1 18 28-16,2 3 10 0,21 9 17 16,8-3 5-16,29-12 2 15,10-11 2-15,31-23 9 16,8-11 6-16,21-23 14 15,5-11-2-15,5-18-12 16,4-9-10-16,-4-13-30 16,0 0-29-16,-4-10-112 15,-7-2-144-15,-8-2 160 16</inkml:trace>
  <inkml:trace contextRef="#ctx0" brushRef="#br0" timeOffset="1674.95">6539 9830 2344 0,'2'-13'60'15,"8"-3"-35"-15,6 2-78 16,5 2-63-16,-2 1-35 15,-7-1 1-15,-7-5 32 16,-9-12 76-16,-5-4 58 16,-7-10 54-16,0-4 7 0,6-6-4 15,3-2-21-15,10-8-40 16,5-1-18-16,9-1-61 16,7-5-50-16,12 9-122 15,4 2-56-15,10 8-112 16,7 10 202-16</inkml:trace>
  <inkml:trace contextRef="#ctx0" brushRef="#br0" timeOffset="2337.25">7193 9698 1649 0,'1'21'50'15,"4"1"7"-15,1 3-73 16,-1 0 2-16,-5-9 2 15,0-1 19-15,-6-8 29 0,0-9 37 16,-6-9 15-16,2-16-14 16,4-2-15-16,6-18-41 15,9-4-17-15,10-8-13 16,4-7-5-16,8 2-7 16,0 5 0-16,7 4 0 15,-3 6 4-15,5 13 9 16,-3 1 4-16,-5 23 7 15,-2 7 2-15,-10 22 3 16,-5 10 1-16,-12 23 1 16,-7 7-1-16,-13 7 10 15,-7 3 9-15,-1-8 15 16,1-4 1-16,7-17-10 16,7-10-11-16,10-26-13 15,5 0 4-15,14-30 6 16,10-11 4-16,15-23 7 0,9-10-1 15,7-5 8-15,-2-5 3 16,5 4-1-16,-10 6-7 16,0 10-11-16,-3 15-7 15,-16 19-7-15,-4 9-2 16,-13 17-5-16,-7 8-3 16,-9 22-7-16,-3 9-7 0,-7 23-5 15,-3 5-2-15,0 3-2 16,3 0-1-16,2-11-24 15,7-4-33-15,12-9-101 16,4-7-76-16,10-4 138 16</inkml:trace>
  <inkml:trace contextRef="#ctx0" brushRef="#br0" timeOffset="3019.02">8833 8413 1858 0,'12'5'39'15,"15"0"-38"-15,9 3-4 16,18 1 2-16,3 5 2 0,9-1 15 15,-2 0 12-15,5-4 17 16,3-2 2-16,0-2-11 16,-1-1-9-16,-3-3-19 15,-3 3-14-15,-7-3-46 16,-5 1-48-16,-18-1-239 16,-7 0 207-16</inkml:trace>
  <inkml:trace contextRef="#ctx0" brushRef="#br0" timeOffset="3202.28">9243 8885 2305 0,'6'16'57'0,"15"4"-25"15,16 2-37-15,16 0 4 0,7-2-16 16,13-13-42-16,-1-7-32 15,11-15-85-15,-3-9-47 16,-6-9 122-16</inkml:trace>
  <inkml:trace contextRef="#ctx0" brushRef="#br0" timeOffset="5174.52">11390 8322 1507 0,'7'-11'38'16,"4"4"3"-16,1 2-95 15,-1 1-5-15,-3 4 0 16,-5-2 32-16,-3-1 49 16,-6-3 63-16,-4-7 18 15,-4-8-7-15,-3 0-9 0,-6-10-33 16,-3 0-17-16,-2 2-26 16,-4-3-9-16,-1 3-17 15,3 2-11-15,-9 2-12 16,4-1 2-16,-7 5 11 15,0 1 10-15,-1 6 12 16,-3 2 2-16,6 6 0 16,-2 3 0-16,2 0 1 15,4 3 1-15,8 7 9 16,-2-4 3-16,14 9 3 16,3-2-1-16,2 8-3 15,10 5 0-15,6 7 4 16,2-1 3-16,8 1 3 15,5 3 1-15,4 0-6 16,9 0-3-16,4-1-1 16,6-4 0-16,0-7 7 15,6 1 6-15,-2-9 8 0,2 1 0 16,-4 0-3-16,-6-6-4 16,-1 3-9-16,-5-2-3 15,-8-4-2-15,-1 7-2 16,-9-12 0-16,-7 1 0 15,-4-1 7-15,-3-1 6 0,-2-3 1 16,-10 4-1-16,-12-4-11 16,-12 2-8-16,-11 3-6 15,-7 7-6-15,-17 10-15 16,-7 4-7-16,-13 12-4 16,3 7 4-16,0 11 16 15,4 5 10-15,10 9 7 16,6 2 2-16,21 8-2 15,9-1-1-15,20-2-3 16,10-6 3-16,13-11 9 16,9-1 8-16,10-13 15 15,8-7 3-15,13-5-2 16,7-4-6-16,7-13-14 16,2-1-6-16,4-8-23 15,-3-8-24-15,-2-3-74 16,-2 3-59-16,-18-5 89 0</inkml:trace>
  <inkml:trace contextRef="#ctx0" brushRef="#br0" timeOffset="14235.34">11867 8725 1227 0,'-12'3'47'0,"4"0"-5"16,6-1-42-16,2 6 3 15,3-4-3-15,-1-2 21 16,3 0 49-16,2-2 24 16,3-5 20-16,2-1-14 15,6 2-39-15,2 4-22 0,7 7-30 16,2-2-4-16,8 1-4 16,0 5 0-16,9-2 1 15,4 0 0-15,5 4 1 16,9-3-1-16,5-7-1 15,3-3-2-15,9-8-29 16,-1-5-33-16,4 9-196 16,2 3 160-16</inkml:trace>
  <inkml:trace contextRef="#ctx0" brushRef="#br0" timeOffset="15001.88">14003 8125 1737 0,'16'17'53'15,"4"6"-17"-15,3 8 3 16,2 13 25-16,0 7-11 16,-6 12-12-16,-2 6-4 0,-9 6-11 15,-8 0-6-15,0 4-7 16,-1 0-2-16,1-4-7 15,10-4-4-15,-3-5-20 16,6-2-13-16,-3-6-30 16,1-2-23-16,0-7-66 15,-5-5-81-15,8-8 132 16</inkml:trace>
  <inkml:trace contextRef="#ctx0" brushRef="#br0" timeOffset="15469.54">13407 8387 460 0,'33'-6'55'0,"8"6"28"15,10-3-18-15,15 9 14 16,2-6-10-16,8 0 36 16,7 1 33-16,5-4 38 15,8-2 10-15,7 2-10 16,-2-2-28-16,3 1-47 16,-6-7-26-16,-1-1-36 15,-5-1-9-15,-2 2-16 16,-3 1-6-16,-10 2-10 15,-9-6-9-15,-11-1-38 0,-4 6-46 16,-15 4-268-16,-10 0 226 16</inkml:trace>
  <inkml:trace contextRef="#ctx0" brushRef="#br0" timeOffset="15837.05">13314 9621 1487 0,'0'21'97'0,"16"1"28"16,16-11-19-16,24-11-15 15,21-10-34-15,20-20-26 16,13-2-5-16,8-12-18 16,8-5-1-16,6 0-1 15,0-1-1-15,-2 4-8 0,1 6-17 16,-18 7-43-16,-5 7-36 15,-20 14-89-15,-14 5-116 16,-18 10 175-16</inkml:trace>
  <inkml:trace contextRef="#ctx0" brushRef="#br0" timeOffset="16321.37">15456 9236 1929 0,'-7'20'50'0,"7"9"-16"15,7 6-33-15,1 15 8 0,1-3-9 16,-6-2-6-16,1 0-2 16,-4-14 6-16,-6-7 13 15,-6-8 20-15,2-6 5 16,1-6-1-16,5-3-11 15,1-8-24-15,5-6-7 16,0-12-8-16,-1-10 0 0,8-12-3 16,-1-11 0-16,14-7-3 15,-3-8 4-15,15-3 7 16,0 1 5-16,6-4 15 16,11 8 6-16,8 0 4 15,6 3-1-15,15 11-13 16,7 0-19-1,2 16-97-15,5 9-117 0,-8 13 124 16</inkml:trace>
  <inkml:trace contextRef="#ctx0" brushRef="#br0" timeOffset="25616.78">5367 11448 883 0,'1'-9'127'0,"5"-3"185"15,5-2-198-15,0 1-24 0,2 2-28 16,1 3-43-16,-4 2 0 16,1 4 20-16,-5 0 12 15,-2 0 8-15,0 2-8 16,-4 0-24-16,3 0-13 15,-2 11-14-15,3 5-4 16,7 12-30-16,-3 1-28 16,9 3-101-16,9 0-117 15,-2-10 156-15</inkml:trace>
  <inkml:trace contextRef="#ctx0" brushRef="#br0" timeOffset="25951.73">6235 11731 1814 0,'-3'33'71'16,"8"-6"-6"-16,7-3-21 0,6-8-17 15,5-3-15-15,-5-9-12 16,-1-7-2-16,-5-12 0 0,-4-10 2 16,-6-15 11-16,-3-4 2 15,-4-19 0-15,-2-5-2 16,1-11-42-16,8-3-13 16,-4-3-42-16,3 12-22 15,9 11-26-15,-6-6-27 16,21 12-21-16,2-7-13 15,10-5 6-15,5 3 11 0,5-4 105 16</inkml:trace>
  <inkml:trace contextRef="#ctx0" brushRef="#br0" timeOffset="26233.75">6074 11397 2047 0,'19'4'81'15,"4"2"-28"-15,16-1-6 16,3-1-5-16,8 2-28 0,2-2-9 15,-3-1-18-15,3-1-13 16,-11-6-43-16,-1-5-35 16,-2-9-103-16,-9-7-58 15,5-9 139-15</inkml:trace>
  <inkml:trace contextRef="#ctx0" brushRef="#br0" timeOffset="26702.28">7756 11602 1966 0,'2'11'110'0,"-2"1"105"16,3 5-180-16,0-4-29 0,0 6-16 15,2 6-46-15,-4-11-16 16,4-1-9-16,2-1 17 15,-9-13 40-15,-4-4 26 16,0-15 29-16,2-4 3 16,4-16-4-16,5-5-8 15,10-12-13-15,-6-4-6 16,14 0-18-16,3 3-7 0,4 8-5 16,4 8 0-16,0 6 6 15,1 3 3-15,0 8-8 16,0 2-34-16,1 14-140 15,-5-3-195-15,2 6 216 16</inkml:trace>
  <inkml:trace contextRef="#ctx0" brushRef="#br0" timeOffset="26965.05">8472 11336 1510 0,'-11'12'149'0,"8"2"279"15,15 3-425-15,8 1-3 16,16 0-19-16,3-5-11 16,8-10-9-16,4-2 0 15,-4-10 21-15,4-3 9 16,-5-2 11-16,-6-2 3 15,2 4 0-15,-6 1-10 0,-7 1-92 16,-6 1-103-16,-17 9 107 16</inkml:trace>
  <inkml:trace contextRef="#ctx0" brushRef="#br0" timeOffset="27170.77">8572 11802 2135 0,'9'6'64'15,"2"4"-17"-15,15 3-42 16,4 4 4-16,1-1-23 16,-3-3-21-16,4-5-85 15,1-5-60-15,-1-8-281 16,8-6 263-16</inkml:trace>
  <inkml:trace contextRef="#ctx0" brushRef="#br0" timeOffset="27606.43">9638 11367 1817 0,'-7'-1'69'16,"-1"1"17"-16,5 15-248 15,-3 10-53-15,-2 18-156 16,-7 4-1-16,0 5 210 16,1 0 137-16,-3-3 288 15,7 2 66-15,1-10 1 16,6 0-71-16,11-15-115 15,6-4-50-15,15-6-54 16,0-6-13-16,14-7-12 16,7-7-1-16,13-14 9 15,6-8 8-15,-1-17 25 16,-9-5 13-16,-11-14 14 0,-7-1-2 16,-14-6-24-16,-5-3-14 15,-22 0-32-15,-13 0-14 16,-19 8-32-16,-13 11-13 15,-11 15-40-15,-7 18-22 16,-15 23-67-16,2 16-54 16,5 29 130-16</inkml:trace>
  <inkml:trace contextRef="#ctx0" brushRef="#br0" timeOffset="28138.14">11016 11543 1420 0,'8'8'88'16,"5"5"114"-16,5 13-147 15,5 8 14-15,-7 10 7 16,1 7-18-16,-8 12-15 16,-10 3-12-16,-11 6-19 15,-9-2-8-15,-9-12-32 16,5-8-54-16,4-23 48 16</inkml:trace>
  <inkml:trace contextRef="#ctx0" brushRef="#br0" timeOffset="29256.19">12788 10911 1583 0,'-6'26'94'0,"9"14"101"16,7 11-167-16,6 24-17 15,4 14 1-15,-5 6-9 16,2 6-2-16,0-9 1 16,-7-10 2-16,4-9 23 15,-5-10 10-15,0-11 6 16,8-6 2-16,-1-18-16 16,5-5-5-16,6-20-6 15,6-9-2-15,5-31-9 16,6-5-4-16,7-32-10 15,0-13-5-15,9-13-15 0,-4-17-9 16,-3-4-12-16,1 3-6 16,-9 7-4-16,-1 11-17 15,-2 16-69-15,-6 10-190 16,-11 16 197-16</inkml:trace>
  <inkml:trace contextRef="#ctx0" brushRef="#br0" timeOffset="29571.65">13766 11712 1614 0,'-11'37'98'15,"9"3"138"-15,2 4-218 16,9 3 0-16,-3 11-1 16,-1 2-11-16,12 0-5 15,-3 1 0-15,-2-19-3 0,-4-1-9 16,-1-14-47-16,-2-7-38 15,0-10-157-15,2-10 142 16</inkml:trace>
  <inkml:trace contextRef="#ctx0" brushRef="#br0" timeOffset="29772.36">13500 11919 2255 0,'6'6'63'0,"12"-1"-21"16,20-3-46-16,20-8-31 15,9-8-24-15,8-17-40 16,-3-5-54-16,-2-14-139 16,-4-9-80-16,3-1 177 15</inkml:trace>
  <inkml:trace contextRef="#ctx0" brushRef="#br0" timeOffset="30172.88">14454 11936 2053 0,'2'5'124'15,"12"1"71"-15,5-2-78 16,9-4-43-16,3-1-24 15,0-6-38-15,-2-4-3 16,-7-4-5-16,-4-4-2 0,-9-3-14 16,-4-3-11-16,-14-10-19 15,-9-6-11-15,-10-5-7 16,-13-6 3-16,-7 7 5 16,-3 6 3-16,-3 18 10 15,2 9 5-15,7 22 13 16,4 11 8-16,10 16 10 15,6 9 3-15,14 23 0 16,10 6 3-16,16 16 27 16,7 2 13-16,13-18 14 15,9-8-1-15,8-24-27 16,11-16-17-16,7-20-40 16,-1-10-29-16,-6-25-87 15,-14-9-113-15,-11-25 146 16</inkml:trace>
  <inkml:trace contextRef="#ctx0" brushRef="#br0" timeOffset="30459.89">14740 12230 2054 0,'23'-6'51'0,"1"-8"-57"16,3 0-20-16,-7-7-41 16,-5 1-15-16,-9 0 14 15,-6-7 11-15,-8 1 63 16,0-1 31-16,-1-9 28 16,3 2 2-16,8-10-25 15,10-9-19-15,11-3-23 16,9-5-12-16,13 6-50 15,5-5-47-15,9 5-150 16,1 4-121-16,0 0 204 16</inkml:trace>
  <inkml:trace contextRef="#ctx0" brushRef="#br0" timeOffset="31075.1">15365 12271 1707 0,'-23'28'72'15,"0"-3"38"-15,12-2-99 16,2-6 3-16,5-9 10 16,2-6-2-16,5-20 6 15,9-14-3-15,9-26-14 16,5-12-3-16,8-13-4 16,6-3-2-16,4 6-1 15,-6 1 0-15,3 16-1 16,-8 4 0-16,2 21-4 15,-3 11-7-15,-8 16-9 16,1 18-3-16,-7 16 6 16,-4 8 8-16,-6 15 22 15,-3-3 18-15,-6-7 43 0,1-5 20 16,0-16 14-16,3-7-9 16,11-15-33-16,1-8-21 15,17-14-24-15,-1-12-8 16,10-11-10-16,5-4-2 15,-5-3-1-15,3 2 0 16,-8 11 0-16,-1 6 0 0,-7 17-1 16,-4 8 0-16,-6 21-7 15,-6 16-1-15,-4 36-2 16,-7 17-2-16,-7 28 4 16,-4 2 0-16,3-1-9 15,0-16-16-15,9-28-57 16,5-16-51-16,11-37-103 15,4-17-262-15,7-44 307 16</inkml:trace>
  <inkml:trace contextRef="#ctx0" brushRef="#br0" timeOffset="31325.19">16822 11129 2234 0,'29'9'67'15,"11"1"-26"-15,16 5-13 16,10 1-4-16,6 5-12 16,-2-1-10-16,4-2-6 15,-10-2-25-15,-7-12-13 16,-9-7-31-16,-9 0-19 15,-20-6-51-15,-6-4-45 0,-22-3 102 16</inkml:trace>
  <inkml:trace contextRef="#ctx0" brushRef="#br0" timeOffset="31491.3">16945 11621 2316 0,'37'21'118'15,"9"3"61"-15,17-12-122 16,10-5-24-16,-1-11-58 16,-3-11-43-16,-4-14-116 15,-1-6-353-15,-18-19 339 16</inkml:trace>
  <inkml:trace contextRef="#ctx0" brushRef="#br0" timeOffset="32228.54">19113 10729 2295 0,'-5'-38'86'0,"3"-2"-1"16,0 1-149-16,-6 9-112 15,-13 9-65-15,-22 14-11 16,-4 7 50-16,-24 11 145 16,-6 6 102-16,-15 5 89 15,-6 6 0-15,-4 5-24 16,3 3-28-16,5 14-33 0,8 3-10 16,21 12-19-16,9 6-15 15,24 2-18-15,15 0 1 16,14-12 21-16,18-4 18 15,17-20 31-15,7-13 12 16,24-9 6-16,6-12 0 0,11-9-2 16,8-2-5-16,-10-15-15 15,-3 4-11-15,-9-7-20 16,-11-4-9-16,-12 14-7 16,-11-6-2-16,-15 10 0 15,-13 4-5-15,-20 3-22 16,-12 8-16-16,-25 8-40 15,-14 7-16-15,-24 18-11 16,-10 6 5-16,-10 14 36 16,-1 4 20-16,11 14 51 15,11 5 29-15,28 10 37 16,20 3 17-16,33-3 16 16,26-4-9-16,38-13-13 15,12-12-6-15,36-20-19 16,12-9-2-16,20-25-18 15,8-9-8-15,3-17-17 16,-11-7-16-16,-15-2-70 0,-10-2-33 16,-35-6 46-16</inkml:trace>
  <inkml:trace contextRef="#ctx0" brushRef="#br0" timeOffset="37386.46">19689 11999 1490 0,'-17'7'83'16,"5"5"94"-16,3-1-162 15,6 2-1-15,1 1-4 16,-2 0-7-16,0-5 0 0,0 4-1 16,-5 3 2-16,1 11-2 15,2 9-22-15,0 14-91 16,4 6-102-16,2 1 109 16</inkml:trace>
  <inkml:trace contextRef="#ctx0" brushRef="#br0" timeOffset="37743.83">20844 11424 2214 0,'-1'8'50'0,"0"15"-42"16,3 9-1-16,2 24-11 15,-2 11-13-15,-1 6-20 16,-2-4-29-16,1-15-38 16,0-13-11-16,-1-19-43 15,2-7-25-15,-1-23 111 16</inkml:trace>
  <inkml:trace contextRef="#ctx0" brushRef="#br0" timeOffset="37963.25">21064 10667 1359 0,'-2'18'-56'16,"9"13"-269"-16,8-5 159 16</inkml:trace>
  <inkml:trace contextRef="#ctx0" brushRef="#br0" timeOffset="38038.15">21290 10660 459 0,'45'-44'43'0,"2"2"-17"15,9 3-18-15</inkml:trace>
  <inkml:trace contextRef="#ctx0" brushRef="#br0" timeOffset="38438.01">21736 10527 1093 0,'26'19'165'0,"-7"-2"150"15,-3 2-44-15,-6 2-72 16,-3 1-37-16,-6 3-58 16,-1-3-24-16,-5 7-33 15,-2 1-3-15,2 1-15 16,-1 5-5-16,2-7-15 15,-2 0-4-15,6-6-5 16,-2 0 1-16,0-7-3 16,1-6-1-16,-4-2-1 15,-2-4-3-15,-5-4-5 0,-6-1-6 16,-10-6-24-16,-9-3-12 16,-10-3-15-16,-2-1-1 15,-9 4 24-15,0 5 12 16,-5 11 24-16,3 9 8 15,4 11 7-15,6 9 4 16,16 16 1-16,2 1 1 0,20 12-6 16,7-5-1-1,14-10 6-15,11-3 12 0,5-19 22 16,6-5-2-16,6-14 3 16,6-6-11-16,12-14-47 15,0-11-33-15,10-16-104 16,-5-10 349-16,-5-22-185 15</inkml:trace>
  <inkml:trace contextRef="#ctx0" brushRef="#br0" timeOffset="38619.91">21921 11387 1110 0,'16'2'-44'0,"-1"3"147"16</inkml:trace>
  <inkml:trace contextRef="#ctx0" brushRef="#br0" timeOffset="39285.61">22082 11301 1766 0,'19'17'96'15,"4"-1"56"-15,16-4-129 16,3-3 4-16,5-16-16 15,3-7 14-15,-3-17 15 16,-8-8 6-16,-1-10 5 16,-10-6-15-16,-4-9-27 15,3-1-19-15,-13-8-66 16,3 3-53-16,-24 5-99 16,-11 11-49-16,-21 32-17 15,-14 16 42-15,-15 40 120 16,-4 15 102-16,-2 22 168 15,5 15 53-15,18 21 66 16,15 9-10-16,23 7-66 16,13-6-18-16,31-27-54 15,13-16-26-15,28-33-32 0,14-17-23 16,10-24-31-16,-1-18-17 16,-5-22-74-16,-6-13-67 15,-10-17 85-15</inkml:trace>
  <inkml:trace contextRef="#ctx0" brushRef="#br0" timeOffset="39586.68">22794 11650 1622 0,'-14'47'229'0,"9"-2"310"15,9 2-427-15,11-12-43 16,-1 0-28-16,12-15-18 15,-1-5-3-15,15-17-23 16,7-11-12-16,1-33-23 16,3-8-21-16,-4-21-39 15,-2-10-16-15,-9 5-13 16,-7-4 4-16,-12 12 4 16,0 13-6-16,-18 12-63 15,1 8-84-15,-6 16-149 16,-4 8 21-16,2 13 103 15,-1 14 110-15,0-4 213 0,0-5-11 16,14-5 1-16</inkml:trace>
  <inkml:trace contextRef="#ctx0" brushRef="#br0" timeOffset="39853.08">23720 10196 2149 0,'-1'8'102'0,"1"9"24"16,0 18-47-16,3 43-32 15,-3 28-15-15,0 53-13 16,-6 14-7-16,-4 23-10 15,1 3-7-15,6-2-35 16,0-7-25-16,6-28-64 16,-2-18-60-16,6-44 106 15</inkml:trace>
  <inkml:trace contextRef="#ctx0" brushRef="#br0" timeOffset="73692.63">6026 14109 1868 0,'-22'10'74'15,"1"0"7"-15,2 2 0 16,0 2-24-16,9 3 2 0,-7 2-11 15,0 0-1-15,1 6-8 16,-1 1-3-16,5 7-15 16,4 5-8-16,8 13-27 15,3 7-14-15,5 14-22 16,5 2-21-16,-2-4-19 16,5-4-11-16,-2-14-37 15,4 0-3-15,-1-12-47 16,-1-4-26-16,0-6-134 15,-8-10 189-15</inkml:trace>
  <inkml:trace contextRef="#ctx0" brushRef="#br0" timeOffset="74050.61">4799 14370 2131 0,'54'-35'84'0,"10"3"-16"15,12-2-14-15,8 10-18 16,4 2-23-16,6 1-13 16,4-6-2-16,15-4-3 15,-1-2 0-15,3-7-10 16,3 1-4-16,-4 0-4 16,-3 1-2-16,2 6-18 15,-5 3-19-15,-6 11-78 16,-5 4-66-16,-18 11 111 15</inkml:trace>
  <inkml:trace contextRef="#ctx0" brushRef="#br0" timeOffset="74440.32">5108 15367 1970 0,'-47'9'113'0,"16"-4"91"16,12 1-144-16,18-13-33 15,10 0-3-15,14-15-11 16,11-10-4-16,19-7-5 15,-1-6-2-15,17 1-6 16,-1-7-6-16,18 6-8 16,7-3-4-16,9 8 1 15,2 2 4-15,5 7 8 16,2 4-1-16,1 8-17 16,3 5-9-16,-1 4-15 15,-1 8-4-15,-6-5-16 16,-3 3-29-16,-8-7-95 15,-3-5-128-15,-2-9 179 0</inkml:trace>
  <inkml:trace contextRef="#ctx0" brushRef="#br0" timeOffset="74764.23">6811 14366 2477 0,'9'1'66'0,"10"0"-40"15,5 6-11-15,5 1-4 16,6-4-4-16,4 1-3 15,6 2-2-15,9-7-14 16,10 1-11-16,-1-11-23 16,-5-8-15-16,-5-4-22 15,-3-4-12-15,-7 4-80 16,0-3-197-16,-11 5 228 0</inkml:trace>
  <inkml:trace contextRef="#ctx0" brushRef="#br0" timeOffset="74968.1">6768 14874 2372 0,'41'12'100'15,"5"-5"25"-15,30-5-97 16,6-1-27-16,12-2-91 15,6 0-46-15,-7-10-259 16,-5-6 228-16</inkml:trace>
  <inkml:trace contextRef="#ctx0" brushRef="#br0" timeOffset="75334.7">8404 14470 1962 0,'-23'11'164'0,"0"2"192"0,-2-1-273 16,-2 16-52-16,-7 6-14 16,-3 26-40-16,6 6-16 15,10 14-27-15,11 3-14 16,15-11-3-16,7-5 10 15,21-30 38-15,11-13 33 16,29-29 69-16,20-16 26 0,11-28 33 16,7-17 4-16,4-14-13 15,-8-4-11-15,-14 0-22 16,-12 6-17-16,-32 5-29 16,-19 4-10-16,-31-1-33 15,-25-3-21-15,-29 8-66 16,-22 9-29-16,-31 26-54 15,-9 17-27-15,-33 28-348 16,4 13 348-16</inkml:trace>
</inkml:ink>
</file>

<file path=ppt/ink/ink9.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02T15:23:18.003"/>
    </inkml:context>
    <inkml:brush xml:id="br0">
      <inkml:brushProperty name="width" value="0.05292" units="cm"/>
      <inkml:brushProperty name="height" value="0.05292" units="cm"/>
      <inkml:brushProperty name="color" value="#FF0000"/>
    </inkml:brush>
  </inkml:definitions>
  <inkml:trace contextRef="#ctx0" brushRef="#br0">6915 11523 942 0,'-11'1'79'0,"5"5"124"15,0 2-149-15,1 7 0 16,3 4 1-16,-4 7-11 16,-2 2 0-16,0 9 6 15,-4 3 0-15,4 7-6 16,-3 4-1-16,1 7-12 16,5 5-8-16,0 6-16 15,5 2-3-15,2-2-3 16,0-4 1-16,3-1-1 15,-4-1 1-15,6 0 0 0,-2 1 1 16,-2-8 6-16,3-3 8 16,-6-14 18-16,2-5 8 15,-2-9 7-15,-1-8-5 16,-6-7-13-16,2-4-11 16,-5-12-19-16,2-6-6 15,-3-20-13-15,0-12 1 0,-4-18-8 16,3-7-10-16,3-11-25 15,4-3-7-15,7-7 9 16,5-6 12-16,15-7 30 16,8-2 11-16,13-5 4 15,5 4 7-15,5 5 23 16,2 5 12-16,3 8 15 16,1 6 2-16,1 10-4 15,-3 5-3-15,-4 12 0 16,-7 8-5-16,-7 15-12 15,-3 8-10-15,-7 17-11 16,-1 8-5-16,-10 23-8 16,-3 14 0-16,-12 23-7 15,-6 9-3-15,-13 11 0 16,-7 2 1-16,-12 2 1 0,-4 1 2 16,-5-4-1-16,-1-7 1 15,1-10 2-15,-2-7 0 16,5-13 5-16,4-3 3 15,7-8-1-15,1-4 0 16,8-9-1-16,0-1 2 16,8-8 7-16,1-1 5 15,5-6 6-15,7-4-2 0,0-1-11 16,2 3-6-16,14-3-6 16,3-3-2-16,12 0 1 15,5-2 0-15,12-3 5 16,5 0 3-16,10 0 6 15,3 3 2-15,-4 6 3 16,-1 5-2-16,-8 8-1 16,-5 8-1-16,-14 9-4 15,-6 1 0-15,-20 7-13 16,-3 3-13-16,-16 0-53 16,-6 3-55-16,-6-6-210 15,-3-2 197-15</inkml:trace>
  <inkml:trace contextRef="#ctx0" brushRef="#br0" timeOffset="402.04">8436 11440 1803 0,'-3'21'52'0,"3"8"2"15,3 9-17-15,4 16-4 16,0 6-4-16,1 13-26 16,-2 1-2-16,0 2-1 15,-4-3 10-15,-3-5 20 16,-2-4 2-16,-5-9 5 16,1-5-11-16,-2-13-26 15,2-4-24-15,-1-15-102 16,3-6-188-16,-1-22 180 0</inkml:trace>
  <inkml:trace contextRef="#ctx0" brushRef="#br0" timeOffset="903.69">8418 11167 2040 0,'12'3'45'0,"-1"9"-48"16,-1 4 3-16,-6 12 2 16,-6 6-1-16,-14 8 2 15,-8 5 2-15,-9 8 8 16,-4 0 8-16,-1-2 7 15,0-3 1-15,1-7-8 16,3-6-9-16,4-3-19 16,1 0-14-16,4 2-21 15,3 0-6-15,2-3 2 16,3-3 13-16,10-7 20 16,4-3 10-16,6-6 32 0,10-2 18 15,5-7 26-15,7 0 6 16,11-9-11-16,5-4-10 15,16-15-14-15,6-4-5 16,18-13-8-16,7-5-5 16,7-10-11-16,-1-4-4 15,-5-3-5-15,-6-1-2 16,-19 5-4-16,-14 7 2 0,-28 13-23 16,-15 7-7-16,-36 12-20 15,-17 5-12-15,-30 14-84 16,-11 8-70-16,-29 20 119 15</inkml:trace>
  <inkml:trace contextRef="#ctx0" brushRef="#br0" timeOffset="2102.23">7718 13585 1310 0,'-10'-8'89'0,"5"1"100"15,-1-1-124-15,1 3 24 16,4 3-14-16,-8-6-15 16,0 3-9-16,-9-1-16 0,-3 0-5 15,0 6-18-15,0 3-6 16,2 7-9-16,2 4-6 16,8 21-5-16,3 12-1 15,14 24 4-15,6 12 3 16,9 9 5-16,5 3 1 15,1-5 2-15,-1-7 1 16,-3-15 4-16,-3-7 2 16,-9-16 0-16,-1-5 0 0,-7-18-44 15,-5-5-51-15,-6-16-377 16,-15-17 295-16</inkml:trace>
  <inkml:trace contextRef="#ctx0" brushRef="#br0" timeOffset="2436.31">6608 13819 1812 0,'29'-6'75'16,"13"-4"-15"-16,22-8-12 0,8-3-18 16,16-7-20-1,5-1-6-15,12-3 0 0,4-1 3 16,2 0 11-16,3-5 7 16,-2-6 12-16,3-1-1 15,2-6-6-15,3 6-8 16,-3 6-21-16,-7 6-18 15,-11 16-55-15,-8 10-50 0,-21 15-277 16,-12 15 244-16</inkml:trace>
  <inkml:trace contextRef="#ctx0" brushRef="#br0" timeOffset="2737.6">7161 14640 1982 0,'12'1'94'0,"24"-2"83"0,9-5-133 16,29-9 8-16,12-6-6 15,28-10-24-15,7-7-9 16,11-5-39-16,2-3-22 16,-10 0-55-16,-2 4-30 15,-14 1-30-15,-7 5-16 16,-10 9-157-16,-5 1 201 16</inkml:trace>
  <inkml:trace contextRef="#ctx0" brushRef="#br0" timeOffset="3097.9">9461 13463 1646 0,'-16'23'114'0,"0"3"134"16,11 9-194-16,-3 12-2 15,3 17-19-15,0 10-24 16,5 10-4-16,5 1-3 15,-2-7-1-15,1-4-1 16,0-9 1-16,-2-8 1 16,0-9-2-16,-4-6-6 0,0-17-31 15,1-6-26 1,-3-11-178-16,3-8 150 0</inkml:trace>
  <inkml:trace contextRef="#ctx0" brushRef="#br0" timeOffset="3672.81">9285 13256 1753 0,'-36'8'93'16,"-4"6"94"-16,-1 2-141 16,-6 11-24-16,0 7 0 15,-6 6-22-15,1 2-3 16,3-4-3-16,-2-5 0 15,9-5 1-15,1-4 2 0,6-3 4 16,6-3 2 0,9-3-2-16,3-4-1 0,11 1-3 15,0-3 0-15,8-2 5 16,9 3 6-16,7-2 8 16,6 2 3-16,10-1 2 15,5-1-1-15,9-4 3 16,4 0 2-16,7-4 9 15,0-1 3-15,9-5 10 16,4-3 5-16,6-5-8 16,2-2-7-16,0-5-16 15,-7-2-8-15,-3-5-8 16,-6-2 0-16,-10-1 0 16,-2 0-1-16,-16 3 2 15,-6-1-6-15,-14 4-15 16,-5 0-10-16,-16 1-41 0,-10 2-38 15,-17 6-145-15,-12 3-229 16,-16 12 273-16</inkml:trace>
  <inkml:trace contextRef="#ctx0" brushRef="#br0" timeOffset="14554.49">9243 13086 1583 0,'-5'-1'81'0,"2"-3"36"16,4 2-87-16,6-10-33 15,8 3-3-15,5-9-2 16,2-2 0-16,2 0 0 0,0-3 1 15,1 6 5-15,-1 3 2 16,-3 10-1-16,2 4 0 16,-3 11-1-16,-6 6-2 15,-8 17 3-15,-6 8-18 16,-17 14-65-16,-3 6-29 16,-19 1-28-16,-4-1 10 15,-13-5 66-15,0 2 38 16,-3-8 61-16,2-7 29 0,9-18 63 15,8-9 17-15,18-14-8 16,5-8-14-16,17-10-57 16,2-6-21-16,15-6-17 15,9 3 2-15,8-5 11 16,7 2 2-16,0-4-1 16,-1 4-1-16,-7 8-4 15,-4 3-2-15,-12 9-10 16,-5 6-8-16,-14 9-18 15,-8 9-22-15,-18 20-50 16,-11 11-37-16,-14 10-76 16,-9 2-35-16,4-11 18 15,10-7 39-15,18-23 121 16,15-10 64-16,21-18 94 16,9-14 37-16,22-10 32 0,8-4 19 15,11-2-20-15,8-1-25 16,4 5-57-16,4 5-22 15,-9 8-28-15,-13 8-7 16,-16 12-9-16,-14 4-9 16,-18 18-14-16,-7 10-8 15,-30 21-22-15,-9 12-17 16,-21 13-35-16,-2 2-16 0,8-7 5 16,7-11 17-16,23-24 38 15,12-13 20-15,27-21 20 16,18-8 12-16,23-20 19 15,14-8 14-15,11-10 18 16,2-2-1-16,-1 1-10 16,-8 6-9-16,-12 9-26 15,-11 4-9-15,-24 17-14 16,-10 4-10-16,-26 21-27 16,-16 13-19-16,-27 25-43 15,-10 17-18-15,-17 16-31 16,3 6 9-16,15-12 42 15,9-15 38-15,35-31 63 16,17-19 18-16,37-20 45 16,16-15 10-16,27-12 42 15,4-7 14-15,9-6-26 0,-1 4-20 16,-9 5-43-16,-4 8-21 16,-30 16-18-16,-15 5-3 15,-29 19-20-15,-15 14-17 16,-32 30-51-16,-16 17-26 15,-23 26-56-15,-1 7-47 16,-1 6-193-16,8-11 231 16</inkml:trace>
  <inkml:trace contextRef="#ctx0" brushRef="#br0" timeOffset="15070.94">11241 12852 816 0,'-25'17'151'15,"1"4"255"-15,5 0-222 16,3 1-24-16,2-1-6 0,6 2-43 15,-1 3-11-15,4 9-8 16,5 5-10-16,5 10-21 16,0 7-13-16,6 11-20 15,2 8-9-15,1 10-12 16,-2 2-3-16,-6 1-2 16,-5 1-1-16,-5 2 0 15,-3 6 0-15,-3-2 1 16,-3-4-2-16,-3-9-21 15,-1-6-18-15,1-12-61 16,-4-5-63-16,4-20-339 16,3-11 309-16</inkml:trace>
  <inkml:trace contextRef="#ctx0" brushRef="#br0" timeOffset="15373.42">10298 14311 2064 0,'14'-6'78'0,"13"-1"5"15,10-3-22-15,19-1 1 16,12 2-14-16,7-1-18 15,6-2-12-15,0 2-11 16,-5-2-1-16,-7 0-2 16,2-1 0-16,3-3-2 15,2-6 0-15,4-1-19 16,0-3-20-16,1 0-73 16,2 4-61-16,4 6-307 15,0 3 285-15</inkml:trace>
  <inkml:trace contextRef="#ctx0" brushRef="#br0" timeOffset="15821.45">10548 14274 1883 0,'22'-1'130'16,"15"3"144"-16,12 5-200 0,19 9-48 15,-5 4 1-15,0 10-40 16,-1 4-19-16,-11 9-23 15,-2 7-19-15,-14 0-35 16,-5-1-24-16,-2-8-63 0,-1-8-67 16,2-13 149-16</inkml:trace>
  <inkml:trace contextRef="#ctx0" brushRef="#br0" timeOffset="16140.25">11612 14308 746 0,'-18'21'83'0,"-7"0"62"16,4 5 31-16,-3 2 63 15,-1 4-18-15,4 0-28 16,-7 2-19-16,-2 8-54 16,-5-1-25-16,-5 6-28 15,-5 0-13-15,1 2-27 16,-3 2-11-16,-2 5-12 16,1 1-2-16,1-4-13 15,6-2-21-15,7-16-80 16,7-8-62-16,15-10 89 0</inkml:trace>
  <inkml:trace contextRef="#ctx0" brushRef="#br0" timeOffset="118855.99">7784 12284 1143 0,'-6'-8'100'16,"4"1"46"-16,2 5-81 15,0-2-14-15,1 1-37 16,-2 3 12-16,-3-4 27 16,0 4 14-16,0 1 8 0,-6 0-14 15,2 13-29-15,0 4-18 16,-3 20-12-16,10 9-4 15,-11 15-2-15,6 8-3 16,-6-1-12-16,-1 4-6 16,10 1-12-16,-6-8-4 15,9 1-22-15,0-11-32 0,1-19-224 16,2-12 199-16</inkml:trace>
  <inkml:trace contextRef="#ctx0" brushRef="#br0" timeOffset="119136.69">7393 12827 1861 0,'2'-11'72'0,"7"1"-3"16,10 0-39-16,7 1-18 0,8 1-9 16,1 0-2-16,5-3-6 15,0-2-27-15,1-1-27 16,-5-5-65-16,-3-4-34 16,-4-7-32-16,-8 0 6 15,-6-4-41-15,-1 11 128 16</inkml:trace>
  <inkml:trace contextRef="#ctx0" brushRef="#br0" timeOffset="119381.51">8032 12614 1580 0,'-12'11'130'0,"0"3"155"15,2-1-193-15,-2 12-29 16,-4 5-18-16,1 4-40 15,0 2-11-15,4-1-28 16,3-6-14-16,5-9-25 16,2-5-1-16,6-11 29 15,2-7 22-15,3-11 34 16,3-5 14-16,1-11-2 16,2 1-11-16,0-7-60 15,-5 0-58-15,1-4 57 16</inkml:trace>
  <inkml:trace contextRef="#ctx0" brushRef="#br0" timeOffset="119624.65">8097 12238 1423 0,'3'-6'136'0,"-1"-3"76"0,9 9-126 15,2 0-15-15,-1 14-56 16,3 3-4-16,-7 14-1 16,-2 8-5-16,2 8-4 15,-2 5 6-15,-3-8-20 16,2-5-6-16,-1-9-53 16,4-8-61-16,7-11-248 15,-2-10 225-15</inkml:trace>
  <inkml:trace contextRef="#ctx0" brushRef="#br0" timeOffset="119831.26">7962 12767 1188 0,'-19'7'187'16,"11"-3"298"-16,13-1-382 15,30-10-40-15,18-8-17 16,32-21-44-16,9-5-30 16,19-17-108-16,-2-9-63 15,3-11 99-15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a:defRPr sz="1200">
                <a:solidFill>
                  <a:schemeClr val="tx1"/>
                </a:solidFill>
              </a:defRPr>
            </a:lvl1pPr>
          </a:lstStyle>
          <a:p>
            <a:fld id="{E987F08D-4CD3-44BE-ADF0-E42D2A83EE86}" type="slidenum">
              <a:rPr lang="en-US"/>
              <a:pPr/>
              <a:t>‹#›</a:t>
            </a:fld>
            <a:endParaRPr lang="en-US"/>
          </a:p>
        </p:txBody>
      </p:sp>
    </p:spTree>
    <p:extLst>
      <p:ext uri="{BB962C8B-B14F-4D97-AF65-F5344CB8AC3E}">
        <p14:creationId xmlns:p14="http://schemas.microsoft.com/office/powerpoint/2010/main" val="1767325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https://www.youtube.com/watch?v=aIhk9eKOLzQ</a:t>
            </a:r>
          </a:p>
          <a:p>
            <a:r>
              <a:rPr lang="en-US" dirty="0"/>
              <a:t>Are you smarter than a</a:t>
            </a:r>
            <a:r>
              <a:rPr lang="en-US" baseline="0" dirty="0"/>
              <a:t> MIT grad</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1</a:t>
            </a:fld>
            <a:endParaRPr lang="en-US"/>
          </a:p>
        </p:txBody>
      </p:sp>
    </p:spTree>
    <p:extLst>
      <p:ext uri="{BB962C8B-B14F-4D97-AF65-F5344CB8AC3E}">
        <p14:creationId xmlns:p14="http://schemas.microsoft.com/office/powerpoint/2010/main" val="93795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get Q0</a:t>
            </a:r>
          </a:p>
        </p:txBody>
      </p:sp>
      <p:sp>
        <p:nvSpPr>
          <p:cNvPr id="4" name="Slide Number Placeholder 3"/>
          <p:cNvSpPr>
            <a:spLocks noGrp="1"/>
          </p:cNvSpPr>
          <p:nvPr>
            <p:ph type="sldNum" sz="quarter" idx="10"/>
          </p:nvPr>
        </p:nvSpPr>
        <p:spPr/>
        <p:txBody>
          <a:bodyPr/>
          <a:lstStyle/>
          <a:p>
            <a:fld id="{E987F08D-4CD3-44BE-ADF0-E42D2A83EE86}" type="slidenum">
              <a:rPr lang="en-US" smtClean="0"/>
              <a:pPr/>
              <a:t>22</a:t>
            </a:fld>
            <a:endParaRPr lang="en-US"/>
          </a:p>
        </p:txBody>
      </p:sp>
    </p:spTree>
    <p:extLst>
      <p:ext uri="{BB962C8B-B14F-4D97-AF65-F5344CB8AC3E}">
        <p14:creationId xmlns:p14="http://schemas.microsoft.com/office/powerpoint/2010/main" val="29140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I, same as discharging, just opposite direction (note </a:t>
            </a:r>
            <a:r>
              <a:rPr lang="en-US"/>
              <a:t>how drawn).</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23</a:t>
            </a:fld>
            <a:endParaRPr lang="en-US"/>
          </a:p>
        </p:txBody>
      </p:sp>
    </p:spTree>
    <p:extLst>
      <p:ext uri="{BB962C8B-B14F-4D97-AF65-F5344CB8AC3E}">
        <p14:creationId xmlns:p14="http://schemas.microsoft.com/office/powerpoint/2010/main" val="229861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26</a:t>
            </a:fld>
            <a:endParaRPr lang="en-US"/>
          </a:p>
        </p:txBody>
      </p:sp>
    </p:spTree>
    <p:extLst>
      <p:ext uri="{BB962C8B-B14F-4D97-AF65-F5344CB8AC3E}">
        <p14:creationId xmlns:p14="http://schemas.microsoft.com/office/powerpoint/2010/main" val="291309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27</a:t>
            </a:fld>
            <a:endParaRPr lang="en-US"/>
          </a:p>
        </p:txBody>
      </p:sp>
    </p:spTree>
    <p:extLst>
      <p:ext uri="{BB962C8B-B14F-4D97-AF65-F5344CB8AC3E}">
        <p14:creationId xmlns:p14="http://schemas.microsoft.com/office/powerpoint/2010/main" val="378497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JIT why ground</a:t>
            </a:r>
            <a:r>
              <a:rPr lang="en-US" baseline="0" dirty="0"/>
              <a:t> </a:t>
            </a:r>
            <a:r>
              <a:rPr lang="en-US" baseline="0" dirty="0" err="1"/>
              <a:t>connnected</a:t>
            </a:r>
            <a:r>
              <a:rPr lang="en-US" baseline="0" dirty="0"/>
              <a:t> to neutral (neutral goes to ground).  And note – neutral not connected to casing.</a:t>
            </a:r>
          </a:p>
          <a:p>
            <a:r>
              <a:rPr lang="en-US" baseline="0" dirty="0"/>
              <a:t>Can you plug in three pong in two prong outlet – yes.</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31</a:t>
            </a:fld>
            <a:endParaRPr lang="en-US"/>
          </a:p>
        </p:txBody>
      </p:sp>
    </p:spTree>
    <p:extLst>
      <p:ext uri="{BB962C8B-B14F-4D97-AF65-F5344CB8AC3E}">
        <p14:creationId xmlns:p14="http://schemas.microsoft.com/office/powerpoint/2010/main" val="107389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other types of lights that uses</a:t>
            </a:r>
            <a:r>
              <a:rPr lang="en-US" baseline="0" dirty="0"/>
              <a:t> these (JIT)</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3</a:t>
            </a:fld>
            <a:endParaRPr lang="en-US"/>
          </a:p>
        </p:txBody>
      </p:sp>
    </p:spTree>
    <p:extLst>
      <p:ext uri="{BB962C8B-B14F-4D97-AF65-F5344CB8AC3E}">
        <p14:creationId xmlns:p14="http://schemas.microsoft.com/office/powerpoint/2010/main" val="206063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light bulb demo</a:t>
            </a:r>
          </a:p>
          <a:p>
            <a:r>
              <a:rPr lang="en-US" dirty="0"/>
              <a:t>JIT – what is EMF – potential difference</a:t>
            </a:r>
            <a:r>
              <a:rPr lang="en-US" baseline="0" dirty="0"/>
              <a:t> across battery, poor words (historical), ignores –</a:t>
            </a:r>
            <a:r>
              <a:rPr lang="en-US" baseline="0" dirty="0" err="1"/>
              <a:t>ir.</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5</a:t>
            </a:fld>
            <a:endParaRPr lang="en-US"/>
          </a:p>
        </p:txBody>
      </p:sp>
    </p:spTree>
    <p:extLst>
      <p:ext uri="{BB962C8B-B14F-4D97-AF65-F5344CB8AC3E}">
        <p14:creationId xmlns:p14="http://schemas.microsoft.com/office/powerpoint/2010/main" val="170073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9</a:t>
            </a:fld>
            <a:endParaRPr lang="en-US"/>
          </a:p>
        </p:txBody>
      </p:sp>
    </p:spTree>
    <p:extLst>
      <p:ext uri="{BB962C8B-B14F-4D97-AF65-F5344CB8AC3E}">
        <p14:creationId xmlns:p14="http://schemas.microsoft.com/office/powerpoint/2010/main" val="40713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10</a:t>
            </a:fld>
            <a:endParaRPr lang="en-US"/>
          </a:p>
        </p:txBody>
      </p:sp>
    </p:spTree>
    <p:extLst>
      <p:ext uri="{BB962C8B-B14F-4D97-AF65-F5344CB8AC3E}">
        <p14:creationId xmlns:p14="http://schemas.microsoft.com/office/powerpoint/2010/main" val="251150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Dashed</a:t>
            </a:r>
            <a:r>
              <a:rPr lang="en-US" baseline="0" dirty="0"/>
              <a:t> lines are for the battery – like in Fig 28-1.    </a:t>
            </a:r>
            <a:r>
              <a:rPr lang="en-US" baseline="0" dirty="0" err="1"/>
              <a:t>deltaV</a:t>
            </a:r>
            <a:r>
              <a:rPr lang="en-US" baseline="0" dirty="0"/>
              <a:t> is also R/(</a:t>
            </a:r>
            <a:r>
              <a:rPr lang="en-US" baseline="0" dirty="0" err="1"/>
              <a:t>r+R</a:t>
            </a:r>
            <a:r>
              <a:rPr lang="en-US" baseline="0"/>
              <a:t>)</a:t>
            </a:r>
            <a:r>
              <a:rPr lang="en-US" baseline="0">
                <a:latin typeface="Symbol" panose="05050102010706020507" pitchFamily="18" charset="2"/>
              </a:rPr>
              <a:t>E</a:t>
            </a:r>
            <a:r>
              <a:rPr lang="en-US" baseline="0"/>
              <a:t>psilon = (50/60)30</a:t>
            </a:r>
            <a:endParaRPr lang="en-US" dirty="0"/>
          </a:p>
        </p:txBody>
      </p:sp>
      <p:sp>
        <p:nvSpPr>
          <p:cNvPr id="4" name="Slide Number Placeholder 3"/>
          <p:cNvSpPr>
            <a:spLocks noGrp="1"/>
          </p:cNvSpPr>
          <p:nvPr>
            <p:ph type="sldNum" sz="quarter" idx="10"/>
          </p:nvPr>
        </p:nvSpPr>
        <p:spPr/>
        <p:txBody>
          <a:bodyPr/>
          <a:lstStyle/>
          <a:p>
            <a:fld id="{E987F08D-4CD3-44BE-ADF0-E42D2A83EE86}" type="slidenum">
              <a:rPr lang="en-US" smtClean="0"/>
              <a:pPr/>
              <a:t>14</a:t>
            </a:fld>
            <a:endParaRPr lang="en-US"/>
          </a:p>
        </p:txBody>
      </p:sp>
    </p:spTree>
    <p:extLst>
      <p:ext uri="{BB962C8B-B14F-4D97-AF65-F5344CB8AC3E}">
        <p14:creationId xmlns:p14="http://schemas.microsoft.com/office/powerpoint/2010/main" val="45658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Adding another series resistor increases the total resistance of the circuit and therefore reduces the current in the circuit.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15</a:t>
            </a:fld>
            <a:endParaRPr lang="en-US"/>
          </a:p>
        </p:txBody>
      </p:sp>
    </p:spTree>
    <p:extLst>
      <p:ext uri="{BB962C8B-B14F-4D97-AF65-F5344CB8AC3E}">
        <p14:creationId xmlns:p14="http://schemas.microsoft.com/office/powerpoint/2010/main" val="66738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16</a:t>
            </a:fld>
            <a:endParaRPr lang="en-US"/>
          </a:p>
        </p:txBody>
      </p:sp>
    </p:spTree>
    <p:extLst>
      <p:ext uri="{BB962C8B-B14F-4D97-AF65-F5344CB8AC3E}">
        <p14:creationId xmlns:p14="http://schemas.microsoft.com/office/powerpoint/2010/main" val="85092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know + and – q then + is at high potential.  </a:t>
            </a:r>
          </a:p>
        </p:txBody>
      </p:sp>
      <p:sp>
        <p:nvSpPr>
          <p:cNvPr id="4" name="Slide Number Placeholder 3"/>
          <p:cNvSpPr>
            <a:spLocks noGrp="1"/>
          </p:cNvSpPr>
          <p:nvPr>
            <p:ph type="sldNum" sz="quarter" idx="10"/>
          </p:nvPr>
        </p:nvSpPr>
        <p:spPr/>
        <p:txBody>
          <a:bodyPr/>
          <a:lstStyle/>
          <a:p>
            <a:fld id="{E987F08D-4CD3-44BE-ADF0-E42D2A83EE86}" type="slidenum">
              <a:rPr lang="en-US" smtClean="0"/>
              <a:pPr/>
              <a:t>21</a:t>
            </a:fld>
            <a:endParaRPr lang="en-US"/>
          </a:p>
        </p:txBody>
      </p:sp>
    </p:spTree>
    <p:extLst>
      <p:ext uri="{BB962C8B-B14F-4D97-AF65-F5344CB8AC3E}">
        <p14:creationId xmlns:p14="http://schemas.microsoft.com/office/powerpoint/2010/main" val="64188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79F7AD-01EA-4811-8EBA-87871D9D96C9}" type="slidenum">
              <a:rPr lang="en-US"/>
              <a:pPr/>
              <a:t>‹#›</a:t>
            </a:fld>
            <a:endParaRPr lang="en-US"/>
          </a:p>
        </p:txBody>
      </p:sp>
    </p:spTree>
    <p:extLst>
      <p:ext uri="{BB962C8B-B14F-4D97-AF65-F5344CB8AC3E}">
        <p14:creationId xmlns:p14="http://schemas.microsoft.com/office/powerpoint/2010/main" val="41661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199038-CBF9-4063-B9E5-E37B763830E6}" type="slidenum">
              <a:rPr lang="en-US"/>
              <a:pPr/>
              <a:t>‹#›</a:t>
            </a:fld>
            <a:endParaRPr lang="en-US"/>
          </a:p>
        </p:txBody>
      </p:sp>
    </p:spTree>
    <p:extLst>
      <p:ext uri="{BB962C8B-B14F-4D97-AF65-F5344CB8AC3E}">
        <p14:creationId xmlns:p14="http://schemas.microsoft.com/office/powerpoint/2010/main" val="25347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9F9A74-4ADF-4A0B-A3A2-8D6B05688651}" type="slidenum">
              <a:rPr lang="en-US"/>
              <a:pPr/>
              <a:t>‹#›</a:t>
            </a:fld>
            <a:endParaRPr lang="en-US"/>
          </a:p>
        </p:txBody>
      </p:sp>
    </p:spTree>
    <p:extLst>
      <p:ext uri="{BB962C8B-B14F-4D97-AF65-F5344CB8AC3E}">
        <p14:creationId xmlns:p14="http://schemas.microsoft.com/office/powerpoint/2010/main" val="71584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BF9A6B03-2256-4C35-AF98-B97A10CD3D11}" type="slidenum">
              <a:rPr lang="en-US"/>
              <a:pPr/>
              <a:t>‹#›</a:t>
            </a:fld>
            <a:endParaRPr lang="en-US"/>
          </a:p>
        </p:txBody>
      </p:sp>
    </p:spTree>
    <p:extLst>
      <p:ext uri="{BB962C8B-B14F-4D97-AF65-F5344CB8AC3E}">
        <p14:creationId xmlns:p14="http://schemas.microsoft.com/office/powerpoint/2010/main" val="15746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0F337-B281-496D-84CD-7F2BA4B95C9D}" type="slidenum">
              <a:rPr lang="en-US"/>
              <a:pPr/>
              <a:t>‹#›</a:t>
            </a:fld>
            <a:endParaRPr lang="en-US"/>
          </a:p>
        </p:txBody>
      </p:sp>
    </p:spTree>
    <p:extLst>
      <p:ext uri="{BB962C8B-B14F-4D97-AF65-F5344CB8AC3E}">
        <p14:creationId xmlns:p14="http://schemas.microsoft.com/office/powerpoint/2010/main" val="428334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64606-1360-4C4E-84C6-8A099897E305}" type="slidenum">
              <a:rPr lang="en-US"/>
              <a:pPr/>
              <a:t>‹#›</a:t>
            </a:fld>
            <a:endParaRPr lang="en-US"/>
          </a:p>
        </p:txBody>
      </p:sp>
    </p:spTree>
    <p:extLst>
      <p:ext uri="{BB962C8B-B14F-4D97-AF65-F5344CB8AC3E}">
        <p14:creationId xmlns:p14="http://schemas.microsoft.com/office/powerpoint/2010/main" val="39449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235DBB-8CFB-4377-89C8-0204CAA9FCA8}" type="slidenum">
              <a:rPr lang="en-US"/>
              <a:pPr/>
              <a:t>‹#›</a:t>
            </a:fld>
            <a:endParaRPr lang="en-US"/>
          </a:p>
        </p:txBody>
      </p:sp>
    </p:spTree>
    <p:extLst>
      <p:ext uri="{BB962C8B-B14F-4D97-AF65-F5344CB8AC3E}">
        <p14:creationId xmlns:p14="http://schemas.microsoft.com/office/powerpoint/2010/main" val="65193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4CFFFA-1C72-4C22-A9CA-A7C4251ADAE9}" type="slidenum">
              <a:rPr lang="en-US"/>
              <a:pPr/>
              <a:t>‹#›</a:t>
            </a:fld>
            <a:endParaRPr lang="en-US"/>
          </a:p>
        </p:txBody>
      </p:sp>
    </p:spTree>
    <p:extLst>
      <p:ext uri="{BB962C8B-B14F-4D97-AF65-F5344CB8AC3E}">
        <p14:creationId xmlns:p14="http://schemas.microsoft.com/office/powerpoint/2010/main" val="41399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759480-9C75-4E81-BB8A-9A052405D0AD}" type="slidenum">
              <a:rPr lang="en-US"/>
              <a:pPr/>
              <a:t>‹#›</a:t>
            </a:fld>
            <a:endParaRPr lang="en-US"/>
          </a:p>
        </p:txBody>
      </p:sp>
    </p:spTree>
    <p:extLst>
      <p:ext uri="{BB962C8B-B14F-4D97-AF65-F5344CB8AC3E}">
        <p14:creationId xmlns:p14="http://schemas.microsoft.com/office/powerpoint/2010/main" val="364355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8AD081-1209-4B8F-9B99-10085F9832FB}" type="slidenum">
              <a:rPr lang="en-US"/>
              <a:pPr/>
              <a:t>‹#›</a:t>
            </a:fld>
            <a:endParaRPr lang="en-US"/>
          </a:p>
        </p:txBody>
      </p:sp>
    </p:spTree>
    <p:extLst>
      <p:ext uri="{BB962C8B-B14F-4D97-AF65-F5344CB8AC3E}">
        <p14:creationId xmlns:p14="http://schemas.microsoft.com/office/powerpoint/2010/main" val="8934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A59911-795F-4DF9-BD37-298CFFCD0B63}" type="slidenum">
              <a:rPr lang="en-US"/>
              <a:pPr/>
              <a:t>‹#›</a:t>
            </a:fld>
            <a:endParaRPr lang="en-US"/>
          </a:p>
        </p:txBody>
      </p:sp>
    </p:spTree>
    <p:extLst>
      <p:ext uri="{BB962C8B-B14F-4D97-AF65-F5344CB8AC3E}">
        <p14:creationId xmlns:p14="http://schemas.microsoft.com/office/powerpoint/2010/main" val="149492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B906C-4A31-4C69-8D35-8DE801B38C2B}" type="slidenum">
              <a:rPr lang="en-US"/>
              <a:pPr/>
              <a:t>‹#›</a:t>
            </a:fld>
            <a:endParaRPr lang="en-US"/>
          </a:p>
        </p:txBody>
      </p:sp>
    </p:spTree>
    <p:extLst>
      <p:ext uri="{BB962C8B-B14F-4D97-AF65-F5344CB8AC3E}">
        <p14:creationId xmlns:p14="http://schemas.microsoft.com/office/powerpoint/2010/main" val="170296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8A0970C-68BE-46F9-A2D2-F237652027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customXml" Target="../ink/ink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customXml" Target="../ink/ink7.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package" Target="../embeddings/Microsoft_Word_Document3.docx"/><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37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customXml" Target="../ink/ink9.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customXml" Target="../ink/ink10.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28.bin"/><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34.bin"/><Relationship Id="rId2" Type="http://schemas.openxmlformats.org/officeDocument/2006/relationships/oleObject" Target="../embeddings/oleObject29.bin"/><Relationship Id="rId1" Type="http://schemas.openxmlformats.org/officeDocument/2006/relationships/slideLayout" Target="../slideLayouts/slideLayout7.xml"/><Relationship Id="rId6" Type="http://schemas.openxmlformats.org/officeDocument/2006/relationships/oleObject" Target="../embeddings/oleObject31.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image" Target="../media/image54.png"/><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oleObject" Target="../embeddings/oleObject37.bin"/><Relationship Id="rId11" Type="http://schemas.openxmlformats.org/officeDocument/2006/relationships/image" Target="../media/image53.wmf"/><Relationship Id="rId5" Type="http://schemas.openxmlformats.org/officeDocument/2006/relationships/image" Target="../media/image51.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18" Type="http://schemas.openxmlformats.org/officeDocument/2006/relationships/oleObject" Target="../embeddings/oleObject9.bin"/><Relationship Id="rId3" Type="http://schemas.openxmlformats.org/officeDocument/2006/relationships/image" Target="../media/image1.wmf"/><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image" Target="../media/image8.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wmf"/><Relationship Id="rId10" Type="http://schemas.openxmlformats.org/officeDocument/2006/relationships/oleObject" Target="../embeddings/oleObject5.bin"/><Relationship Id="rId19" Type="http://schemas.openxmlformats.org/officeDocument/2006/relationships/image" Target="../media/image9.wmf"/><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package" Target="../embeddings/Microsoft_Word_Document4.docx"/><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6.bin"/><Relationship Id="rId18" Type="http://schemas.openxmlformats.org/officeDocument/2006/relationships/image" Target="../media/image65.wmf"/><Relationship Id="rId3" Type="http://schemas.openxmlformats.org/officeDocument/2006/relationships/oleObject" Target="../embeddings/oleObject41.bin"/><Relationship Id="rId21" Type="http://schemas.openxmlformats.org/officeDocument/2006/relationships/image" Target="../media/image67.png"/><Relationship Id="rId7" Type="http://schemas.openxmlformats.org/officeDocument/2006/relationships/oleObject" Target="../embeddings/oleObject43.bin"/><Relationship Id="rId12" Type="http://schemas.openxmlformats.org/officeDocument/2006/relationships/image" Target="../media/image62.wmf"/><Relationship Id="rId17" Type="http://schemas.openxmlformats.org/officeDocument/2006/relationships/oleObject" Target="../embeddings/oleObject48.bin"/><Relationship Id="rId2" Type="http://schemas.openxmlformats.org/officeDocument/2006/relationships/notesSlide" Target="../notesSlides/notesSlide10.xml"/><Relationship Id="rId16" Type="http://schemas.openxmlformats.org/officeDocument/2006/relationships/image" Target="../media/image64.wmf"/><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9.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61.wmf"/><Relationship Id="rId19" Type="http://schemas.openxmlformats.org/officeDocument/2006/relationships/image" Target="../media/image65.png"/><Relationship Id="rId4" Type="http://schemas.openxmlformats.org/officeDocument/2006/relationships/image" Target="../media/image58.wmf"/><Relationship Id="rId9" Type="http://schemas.openxmlformats.org/officeDocument/2006/relationships/oleObject" Target="../embeddings/oleObject44.bin"/><Relationship Id="rId14" Type="http://schemas.openxmlformats.org/officeDocument/2006/relationships/image" Target="../media/image63.wmf"/><Relationship Id="rId22"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3.wmf"/><Relationship Id="rId18" Type="http://schemas.openxmlformats.org/officeDocument/2006/relationships/image" Target="../media/image77.png"/><Relationship Id="rId3" Type="http://schemas.openxmlformats.org/officeDocument/2006/relationships/image" Target="../media/image69.png"/><Relationship Id="rId21" Type="http://schemas.openxmlformats.org/officeDocument/2006/relationships/image" Target="../media/image79.wmf"/><Relationship Id="rId7" Type="http://schemas.openxmlformats.org/officeDocument/2006/relationships/image" Target="../media/image65.wmf"/><Relationship Id="rId12" Type="http://schemas.openxmlformats.org/officeDocument/2006/relationships/oleObject" Target="../embeddings/oleObject53.bin"/><Relationship Id="rId17" Type="http://schemas.openxmlformats.org/officeDocument/2006/relationships/image" Target="../media/image76.png"/><Relationship Id="rId2" Type="http://schemas.openxmlformats.org/officeDocument/2006/relationships/notesSlide" Target="../notesSlides/notesSlide11.xml"/><Relationship Id="rId16" Type="http://schemas.openxmlformats.org/officeDocument/2006/relationships/image" Target="../media/image75.png"/><Relationship Id="rId20" Type="http://schemas.openxmlformats.org/officeDocument/2006/relationships/oleObject" Target="../embeddings/oleObject55.bin"/><Relationship Id="rId1" Type="http://schemas.openxmlformats.org/officeDocument/2006/relationships/slideLayout" Target="../slideLayouts/slideLayout7.xml"/><Relationship Id="rId6" Type="http://schemas.openxmlformats.org/officeDocument/2006/relationships/oleObject" Target="../embeddings/oleObject50.bin"/><Relationship Id="rId11" Type="http://schemas.openxmlformats.org/officeDocument/2006/relationships/image" Target="../media/image72.wmf"/><Relationship Id="rId5" Type="http://schemas.openxmlformats.org/officeDocument/2006/relationships/image" Target="../media/image70.wmf"/><Relationship Id="rId15" Type="http://schemas.openxmlformats.org/officeDocument/2006/relationships/image" Target="../media/image74.wmf"/><Relationship Id="rId10" Type="http://schemas.openxmlformats.org/officeDocument/2006/relationships/oleObject" Target="../embeddings/oleObject52.bin"/><Relationship Id="rId19" Type="http://schemas.openxmlformats.org/officeDocument/2006/relationships/image" Target="../media/image78.png"/><Relationship Id="rId4" Type="http://schemas.openxmlformats.org/officeDocument/2006/relationships/oleObject" Target="../embeddings/oleObject49.bin"/><Relationship Id="rId9" Type="http://schemas.openxmlformats.org/officeDocument/2006/relationships/image" Target="../media/image71.wmf"/><Relationship Id="rId14" Type="http://schemas.openxmlformats.org/officeDocument/2006/relationships/oleObject" Target="../embeddings/oleObject54.bin"/></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customXml" Target="../ink/ink11.xml"/></Relationships>
</file>

<file path=ppt/slides/_rels/slide2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package" Target="../embeddings/Microsoft_Word_Document5.docx"/><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customXml" Target="../ink/ink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customXml" Target="../ink/ink13.xml"/><Relationship Id="rId4" Type="http://schemas.openxmlformats.org/officeDocument/2006/relationships/image" Target="../media/image83.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3.jpg"/></Relationships>
</file>

<file path=ppt/slides/_rels/slide2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oleObject" Target="../embeddings/oleObject56.bin"/><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ustomXml" Target="../ink/ink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57.bin"/><Relationship Id="rId1" Type="http://schemas.openxmlformats.org/officeDocument/2006/relationships/slideLayout" Target="../slideLayouts/slideLayout7.xml"/><Relationship Id="rId4" Type="http://schemas.openxmlformats.org/officeDocument/2006/relationships/image" Target="../media/image87.wmf"/></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7.wmf"/><Relationship Id="rId18" Type="http://schemas.openxmlformats.org/officeDocument/2006/relationships/oleObject" Target="../embeddings/oleObject20.bin"/><Relationship Id="rId3" Type="http://schemas.openxmlformats.org/officeDocument/2006/relationships/image" Target="../media/image5.wmf"/><Relationship Id="rId7" Type="http://schemas.openxmlformats.org/officeDocument/2006/relationships/image" Target="../media/image14.wmf"/><Relationship Id="rId12" Type="http://schemas.openxmlformats.org/officeDocument/2006/relationships/oleObject" Target="../embeddings/oleObject17.bin"/><Relationship Id="rId17" Type="http://schemas.openxmlformats.org/officeDocument/2006/relationships/image" Target="../media/image19.wmf"/><Relationship Id="rId2" Type="http://schemas.openxmlformats.org/officeDocument/2006/relationships/oleObject" Target="../embeddings/oleObject12.bin"/><Relationship Id="rId16"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16.wmf"/><Relationship Id="rId5" Type="http://schemas.openxmlformats.org/officeDocument/2006/relationships/image" Target="../media/image11.wmf"/><Relationship Id="rId15" Type="http://schemas.openxmlformats.org/officeDocument/2006/relationships/image" Target="../media/image18.wmf"/><Relationship Id="rId10" Type="http://schemas.openxmlformats.org/officeDocument/2006/relationships/oleObject" Target="../embeddings/oleObject16.bin"/><Relationship Id="rId19"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image" Target="../media/image15.wmf"/><Relationship Id="rId1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oleObject" Target="../embeddings/oleObject25.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wmf"/><Relationship Id="rId11" Type="http://schemas.openxmlformats.org/officeDocument/2006/relationships/image" Target="../media/image24.wmf"/><Relationship Id="rId5" Type="http://schemas.openxmlformats.org/officeDocument/2006/relationships/oleObject" Target="../embeddings/oleObject22.bin"/><Relationship Id="rId10" Type="http://schemas.openxmlformats.org/officeDocument/2006/relationships/image" Target="../media/image23.wmf"/><Relationship Id="rId4" Type="http://schemas.openxmlformats.org/officeDocument/2006/relationships/image" Target="../media/image5.wmf"/><Relationship Id="rId9"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_Document2.docx"/><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5.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5" name="WordArt 3"/>
          <p:cNvSpPr>
            <a:spLocks noChangeArrowheads="1" noChangeShapeType="1" noTextEdit="1"/>
          </p:cNvSpPr>
          <p:nvPr/>
        </p:nvSpPr>
        <p:spPr bwMode="auto">
          <a:xfrm>
            <a:off x="533400" y="76200"/>
            <a:ext cx="5067300" cy="1029563"/>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DC Circuits</a:t>
            </a:r>
          </a:p>
        </p:txBody>
      </p:sp>
      <p:grpSp>
        <p:nvGrpSpPr>
          <p:cNvPr id="684064" name="Group 32"/>
          <p:cNvGrpSpPr>
            <a:grpSpLocks/>
          </p:cNvGrpSpPr>
          <p:nvPr/>
        </p:nvGrpSpPr>
        <p:grpSpPr bwMode="auto">
          <a:xfrm>
            <a:off x="914400" y="6248400"/>
            <a:ext cx="1371600" cy="304800"/>
            <a:chOff x="4272" y="3792"/>
            <a:chExt cx="864" cy="192"/>
          </a:xfrm>
        </p:grpSpPr>
        <p:sp>
          <p:nvSpPr>
            <p:cNvPr id="684065" name="Line 33"/>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66" name="Line 34"/>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67" name="Line 35"/>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68" name="Line 36"/>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69" name="Line 37"/>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0" name="Line 38"/>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1" name="Line 39"/>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2" name="Line 40"/>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3" name="Line 41"/>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074" name="Group 42"/>
          <p:cNvGrpSpPr>
            <a:grpSpLocks/>
          </p:cNvGrpSpPr>
          <p:nvPr/>
        </p:nvGrpSpPr>
        <p:grpSpPr bwMode="auto">
          <a:xfrm>
            <a:off x="990600" y="2667000"/>
            <a:ext cx="1066800" cy="266700"/>
            <a:chOff x="624" y="1440"/>
            <a:chExt cx="672" cy="168"/>
          </a:xfrm>
        </p:grpSpPr>
        <p:sp>
          <p:nvSpPr>
            <p:cNvPr id="684075" name="Line 43"/>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6" name="Oval 44"/>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7" name="Line 45"/>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78" name="Oval 46"/>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9" name="Line 47"/>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080" name="Group 48"/>
          <p:cNvGrpSpPr>
            <a:grpSpLocks/>
          </p:cNvGrpSpPr>
          <p:nvPr/>
        </p:nvGrpSpPr>
        <p:grpSpPr bwMode="auto">
          <a:xfrm>
            <a:off x="990600" y="3327400"/>
            <a:ext cx="1066800" cy="101600"/>
            <a:chOff x="2016" y="1544"/>
            <a:chExt cx="672" cy="64"/>
          </a:xfrm>
        </p:grpSpPr>
        <p:sp>
          <p:nvSpPr>
            <p:cNvPr id="684081" name="Line 49"/>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2" name="Oval 50"/>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83" name="Line 51"/>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4" name="Oval 52"/>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85" name="Line 53"/>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4091" name="Text Box 59"/>
          <p:cNvSpPr txBox="1">
            <a:spLocks noChangeArrowheads="1"/>
          </p:cNvSpPr>
          <p:nvPr/>
        </p:nvSpPr>
        <p:spPr bwMode="auto">
          <a:xfrm>
            <a:off x="304800" y="4648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1.5 V</a:t>
            </a:r>
          </a:p>
        </p:txBody>
      </p:sp>
      <p:grpSp>
        <p:nvGrpSpPr>
          <p:cNvPr id="684092" name="Group 60"/>
          <p:cNvGrpSpPr>
            <a:grpSpLocks/>
          </p:cNvGrpSpPr>
          <p:nvPr/>
        </p:nvGrpSpPr>
        <p:grpSpPr bwMode="auto">
          <a:xfrm>
            <a:off x="685800" y="1752600"/>
            <a:ext cx="2971800" cy="533400"/>
            <a:chOff x="3600" y="1248"/>
            <a:chExt cx="1872" cy="336"/>
          </a:xfrm>
        </p:grpSpPr>
        <p:sp>
          <p:nvSpPr>
            <p:cNvPr id="684093" name="Line 61"/>
            <p:cNvSpPr>
              <a:spLocks noChangeShapeType="1"/>
            </p:cNvSpPr>
            <p:nvPr/>
          </p:nvSpPr>
          <p:spPr bwMode="auto">
            <a:xfrm>
              <a:off x="3600" y="1248"/>
              <a:ext cx="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4" name="Line 62"/>
            <p:cNvSpPr>
              <a:spLocks noChangeShapeType="1"/>
            </p:cNvSpPr>
            <p:nvPr/>
          </p:nvSpPr>
          <p:spPr bwMode="auto">
            <a:xfrm flipV="1">
              <a:off x="4800" y="1248"/>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5" name="Line 63"/>
            <p:cNvSpPr>
              <a:spLocks noChangeShapeType="1"/>
            </p:cNvSpPr>
            <p:nvPr/>
          </p:nvSpPr>
          <p:spPr bwMode="auto">
            <a:xfrm>
              <a:off x="4800" y="158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096" name="Group 64"/>
          <p:cNvGrpSpPr>
            <a:grpSpLocks/>
          </p:cNvGrpSpPr>
          <p:nvPr/>
        </p:nvGrpSpPr>
        <p:grpSpPr bwMode="auto">
          <a:xfrm rot="16200000">
            <a:off x="1485900" y="5295900"/>
            <a:ext cx="228600" cy="457200"/>
            <a:chOff x="4896" y="3360"/>
            <a:chExt cx="144" cy="288"/>
          </a:xfrm>
        </p:grpSpPr>
        <p:sp>
          <p:nvSpPr>
            <p:cNvPr id="684097" name="Line 65"/>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8" name="Line 66"/>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9" name="Line 67"/>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0" name="Line 68"/>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109" name="Group 77"/>
          <p:cNvGrpSpPr>
            <a:grpSpLocks/>
          </p:cNvGrpSpPr>
          <p:nvPr/>
        </p:nvGrpSpPr>
        <p:grpSpPr bwMode="auto">
          <a:xfrm>
            <a:off x="990600" y="3810000"/>
            <a:ext cx="1066800" cy="368300"/>
            <a:chOff x="1728" y="2144"/>
            <a:chExt cx="672" cy="232"/>
          </a:xfrm>
        </p:grpSpPr>
        <p:sp>
          <p:nvSpPr>
            <p:cNvPr id="684102" name="Line 70"/>
            <p:cNvSpPr>
              <a:spLocks noChangeShapeType="1"/>
            </p:cNvSpPr>
            <p:nvPr/>
          </p:nvSpPr>
          <p:spPr bwMode="auto">
            <a:xfrm>
              <a:off x="1728" y="2256"/>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3" name="Oval 71"/>
            <p:cNvSpPr>
              <a:spLocks noChangeArrowheads="1"/>
            </p:cNvSpPr>
            <p:nvPr/>
          </p:nvSpPr>
          <p:spPr bwMode="auto">
            <a:xfrm>
              <a:off x="1864" y="2232"/>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104" name="Line 72"/>
            <p:cNvSpPr>
              <a:spLocks noChangeShapeType="1"/>
            </p:cNvSpPr>
            <p:nvPr/>
          </p:nvSpPr>
          <p:spPr bwMode="auto">
            <a:xfrm>
              <a:off x="2256" y="21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5" name="Oval 73"/>
            <p:cNvSpPr>
              <a:spLocks noChangeArrowheads="1"/>
            </p:cNvSpPr>
            <p:nvPr/>
          </p:nvSpPr>
          <p:spPr bwMode="auto">
            <a:xfrm>
              <a:off x="2216" y="2144"/>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106" name="Line 74"/>
            <p:cNvSpPr>
              <a:spLocks noChangeShapeType="1"/>
            </p:cNvSpPr>
            <p:nvPr/>
          </p:nvSpPr>
          <p:spPr bwMode="auto">
            <a:xfrm>
              <a:off x="1912" y="2256"/>
              <a:ext cx="344" cy="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7" name="Line 75"/>
            <p:cNvSpPr>
              <a:spLocks noChangeShapeType="1"/>
            </p:cNvSpPr>
            <p:nvPr/>
          </p:nvSpPr>
          <p:spPr bwMode="auto">
            <a:xfrm>
              <a:off x="225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08" name="Oval 76"/>
            <p:cNvSpPr>
              <a:spLocks noChangeArrowheads="1"/>
            </p:cNvSpPr>
            <p:nvPr/>
          </p:nvSpPr>
          <p:spPr bwMode="auto">
            <a:xfrm>
              <a:off x="2216" y="2328"/>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4112" name="Group 80"/>
          <p:cNvGrpSpPr>
            <a:grpSpLocks/>
          </p:cNvGrpSpPr>
          <p:nvPr/>
        </p:nvGrpSpPr>
        <p:grpSpPr bwMode="auto">
          <a:xfrm>
            <a:off x="1371600" y="4495800"/>
            <a:ext cx="533400" cy="671513"/>
            <a:chOff x="3696" y="2304"/>
            <a:chExt cx="336" cy="423"/>
          </a:xfrm>
        </p:grpSpPr>
        <p:grpSp>
          <p:nvGrpSpPr>
            <p:cNvPr id="684086" name="Group 54"/>
            <p:cNvGrpSpPr>
              <a:grpSpLocks/>
            </p:cNvGrpSpPr>
            <p:nvPr/>
          </p:nvGrpSpPr>
          <p:grpSpPr bwMode="auto">
            <a:xfrm>
              <a:off x="3744" y="2448"/>
              <a:ext cx="288" cy="144"/>
              <a:chOff x="2736" y="1632"/>
              <a:chExt cx="288" cy="144"/>
            </a:xfrm>
          </p:grpSpPr>
          <p:sp>
            <p:nvSpPr>
              <p:cNvPr id="684087" name="Line 55"/>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8" name="Line 56"/>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89" name="Line 57"/>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090" name="Line 58"/>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4110" name="Text Box 78"/>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84111" name="Text Box 79"/>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84113" name="Text Box 81"/>
          <p:cNvSpPr txBox="1">
            <a:spLocks noChangeArrowheads="1"/>
          </p:cNvSpPr>
          <p:nvPr/>
        </p:nvSpPr>
        <p:spPr bwMode="auto">
          <a:xfrm>
            <a:off x="1219200" y="1905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wire</a:t>
            </a:r>
          </a:p>
        </p:txBody>
      </p:sp>
      <p:sp>
        <p:nvSpPr>
          <p:cNvPr id="684114" name="Text Box 82"/>
          <p:cNvSpPr txBox="1">
            <a:spLocks noChangeArrowheads="1"/>
          </p:cNvSpPr>
          <p:nvPr/>
        </p:nvSpPr>
        <p:spPr bwMode="auto">
          <a:xfrm>
            <a:off x="2209800" y="2590800"/>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open switch</a:t>
            </a:r>
          </a:p>
          <a:p>
            <a:pPr algn="ctr">
              <a:spcBef>
                <a:spcPct val="50000"/>
              </a:spcBef>
            </a:pPr>
            <a:r>
              <a:rPr lang="en-US" sz="2400" b="1">
                <a:solidFill>
                  <a:schemeClr val="tx1"/>
                </a:solidFill>
              </a:rPr>
              <a:t>closed switch</a:t>
            </a:r>
          </a:p>
          <a:p>
            <a:pPr algn="ctr">
              <a:spcBef>
                <a:spcPct val="50000"/>
              </a:spcBef>
            </a:pPr>
            <a:r>
              <a:rPr lang="en-US" sz="2400" b="1">
                <a:solidFill>
                  <a:schemeClr val="tx1"/>
                </a:solidFill>
              </a:rPr>
              <a:t>2-way switch</a:t>
            </a:r>
          </a:p>
        </p:txBody>
      </p:sp>
      <p:sp>
        <p:nvSpPr>
          <p:cNvPr id="684115" name="Text Box 83"/>
          <p:cNvSpPr txBox="1">
            <a:spLocks noChangeArrowheads="1"/>
          </p:cNvSpPr>
          <p:nvPr/>
        </p:nvSpPr>
        <p:spPr bwMode="auto">
          <a:xfrm>
            <a:off x="1905000" y="4572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ideal battery</a:t>
            </a:r>
          </a:p>
        </p:txBody>
      </p:sp>
      <p:sp>
        <p:nvSpPr>
          <p:cNvPr id="684116" name="Text Box 84"/>
          <p:cNvSpPr txBox="1">
            <a:spLocks noChangeArrowheads="1"/>
          </p:cNvSpPr>
          <p:nvPr/>
        </p:nvSpPr>
        <p:spPr bwMode="auto">
          <a:xfrm>
            <a:off x="1905000" y="5257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capacitor</a:t>
            </a:r>
          </a:p>
        </p:txBody>
      </p:sp>
      <p:sp>
        <p:nvSpPr>
          <p:cNvPr id="684117" name="Text Box 85"/>
          <p:cNvSpPr txBox="1">
            <a:spLocks noChangeArrowheads="1"/>
          </p:cNvSpPr>
          <p:nvPr/>
        </p:nvSpPr>
        <p:spPr bwMode="auto">
          <a:xfrm>
            <a:off x="2057400" y="6096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resistor</a:t>
            </a:r>
          </a:p>
        </p:txBody>
      </p:sp>
      <p:sp>
        <p:nvSpPr>
          <p:cNvPr id="684118" name="Text Box 86"/>
          <p:cNvSpPr txBox="1">
            <a:spLocks noChangeArrowheads="1"/>
          </p:cNvSpPr>
          <p:nvPr/>
        </p:nvSpPr>
        <p:spPr bwMode="auto">
          <a:xfrm>
            <a:off x="228600" y="5257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47 </a:t>
            </a:r>
            <a:r>
              <a:rPr lang="en-US" sz="2400" b="1">
                <a:solidFill>
                  <a:schemeClr val="tx1"/>
                </a:solidFill>
                <a:sym typeface="Symbol" pitchFamily="18" charset="2"/>
              </a:rPr>
              <a:t>F</a:t>
            </a:r>
          </a:p>
        </p:txBody>
      </p:sp>
      <p:sp>
        <p:nvSpPr>
          <p:cNvPr id="684119" name="Text Box 87"/>
          <p:cNvSpPr txBox="1">
            <a:spLocks noChangeArrowheads="1"/>
          </p:cNvSpPr>
          <p:nvPr/>
        </p:nvSpPr>
        <p:spPr bwMode="auto">
          <a:xfrm>
            <a:off x="838200" y="5867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tx1"/>
                </a:solidFill>
              </a:rPr>
              <a:t>4.7 </a:t>
            </a:r>
            <a:r>
              <a:rPr lang="en-US" sz="2400" b="1">
                <a:solidFill>
                  <a:schemeClr val="tx1"/>
                </a:solidFill>
                <a:sym typeface="Symbol" pitchFamily="18" charset="2"/>
              </a:rPr>
              <a:t>k</a:t>
            </a:r>
          </a:p>
        </p:txBody>
      </p:sp>
      <p:sp>
        <p:nvSpPr>
          <p:cNvPr id="684120" name="Text Box 88"/>
          <p:cNvSpPr txBox="1">
            <a:spLocks noChangeArrowheads="1"/>
          </p:cNvSpPr>
          <p:nvPr/>
        </p:nvSpPr>
        <p:spPr bwMode="auto">
          <a:xfrm>
            <a:off x="4572000" y="1266825"/>
            <a:ext cx="434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dirty="0">
                <a:solidFill>
                  <a:srgbClr val="009900"/>
                </a:solidFill>
                <a:sym typeface="Symbol" pitchFamily="18" charset="2"/>
              </a:rPr>
              <a:t>These circuit elements and many others can be combined to produce a limitless variety of useful devices</a:t>
            </a:r>
          </a:p>
        </p:txBody>
      </p:sp>
      <p:sp>
        <p:nvSpPr>
          <p:cNvPr id="684121" name="Text Box 89"/>
          <p:cNvSpPr txBox="1">
            <a:spLocks noChangeArrowheads="1"/>
          </p:cNvSpPr>
          <p:nvPr/>
        </p:nvSpPr>
        <p:spPr bwMode="auto">
          <a:xfrm>
            <a:off x="4495800" y="2743200"/>
            <a:ext cx="4343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Two devices are in </a:t>
            </a:r>
            <a:r>
              <a:rPr lang="en-US" sz="2400" i="1">
                <a:solidFill>
                  <a:schemeClr val="accent2"/>
                </a:solidFill>
                <a:sym typeface="Symbol" pitchFamily="18" charset="2"/>
              </a:rPr>
              <a:t>series</a:t>
            </a:r>
            <a:r>
              <a:rPr lang="en-US" sz="2400">
                <a:solidFill>
                  <a:schemeClr val="accent2"/>
                </a:solidFill>
                <a:sym typeface="Symbol" pitchFamily="18" charset="2"/>
              </a:rPr>
              <a:t> if they are connected at one end, and nothing else is connected there</a:t>
            </a:r>
          </a:p>
          <a:p>
            <a:pPr eaLnBrk="1" hangingPunct="1">
              <a:buFontTx/>
              <a:buChar char="•"/>
            </a:pPr>
            <a:endParaRPr lang="en-US" sz="2400">
              <a:solidFill>
                <a:schemeClr val="accent2"/>
              </a:solidFill>
              <a:sym typeface="Symbol" pitchFamily="18" charset="2"/>
            </a:endParaRPr>
          </a:p>
          <a:p>
            <a:pPr eaLnBrk="1" hangingPunct="1">
              <a:buFontTx/>
              <a:buChar char="•"/>
            </a:pPr>
            <a:endParaRPr lang="en-US" sz="2400">
              <a:solidFill>
                <a:schemeClr val="accent2"/>
              </a:solidFill>
              <a:sym typeface="Symbol" pitchFamily="18" charset="2"/>
            </a:endParaRPr>
          </a:p>
          <a:p>
            <a:pPr eaLnBrk="1" hangingPunct="1">
              <a:buFontTx/>
              <a:buChar char="•"/>
            </a:pPr>
            <a:endParaRPr lang="en-US" sz="2400">
              <a:solidFill>
                <a:schemeClr val="accent2"/>
              </a:solidFill>
              <a:sym typeface="Symbol" pitchFamily="18" charset="2"/>
            </a:endParaRPr>
          </a:p>
          <a:p>
            <a:pPr eaLnBrk="1" hangingPunct="1">
              <a:buFontTx/>
              <a:buChar char="•"/>
            </a:pPr>
            <a:r>
              <a:rPr lang="en-US" sz="2400">
                <a:solidFill>
                  <a:schemeClr val="accent2"/>
                </a:solidFill>
                <a:sym typeface="Symbol" pitchFamily="18" charset="2"/>
              </a:rPr>
              <a:t>Two devices are in </a:t>
            </a:r>
            <a:r>
              <a:rPr lang="en-US" sz="2400" i="1">
                <a:solidFill>
                  <a:schemeClr val="accent2"/>
                </a:solidFill>
                <a:sym typeface="Symbol" pitchFamily="18" charset="2"/>
              </a:rPr>
              <a:t>parallel</a:t>
            </a:r>
            <a:r>
              <a:rPr lang="en-US" sz="2400">
                <a:solidFill>
                  <a:schemeClr val="accent2"/>
                </a:solidFill>
                <a:sym typeface="Symbol" pitchFamily="18" charset="2"/>
              </a:rPr>
              <a:t> if they are connected at both ends</a:t>
            </a:r>
          </a:p>
        </p:txBody>
      </p:sp>
      <p:grpSp>
        <p:nvGrpSpPr>
          <p:cNvPr id="684144" name="Group 112"/>
          <p:cNvGrpSpPr>
            <a:grpSpLocks/>
          </p:cNvGrpSpPr>
          <p:nvPr/>
        </p:nvGrpSpPr>
        <p:grpSpPr bwMode="auto">
          <a:xfrm>
            <a:off x="5410200" y="4191000"/>
            <a:ext cx="2362200" cy="457200"/>
            <a:chOff x="3552" y="2448"/>
            <a:chExt cx="1488" cy="288"/>
          </a:xfrm>
        </p:grpSpPr>
        <p:grpSp>
          <p:nvGrpSpPr>
            <p:cNvPr id="684122" name="Group 90"/>
            <p:cNvGrpSpPr>
              <a:grpSpLocks/>
            </p:cNvGrpSpPr>
            <p:nvPr/>
          </p:nvGrpSpPr>
          <p:grpSpPr bwMode="auto">
            <a:xfrm>
              <a:off x="3936" y="2496"/>
              <a:ext cx="864" cy="192"/>
              <a:chOff x="4272" y="3792"/>
              <a:chExt cx="864" cy="192"/>
            </a:xfrm>
          </p:grpSpPr>
          <p:sp>
            <p:nvSpPr>
              <p:cNvPr id="684123" name="Line 91"/>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4" name="Line 92"/>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5" name="Line 93"/>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6" name="Line 94"/>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7" name="Line 95"/>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8" name="Line 96"/>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29" name="Line 97"/>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30" name="Line 98"/>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31" name="Line 99"/>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137" name="Group 105"/>
            <p:cNvGrpSpPr>
              <a:grpSpLocks/>
            </p:cNvGrpSpPr>
            <p:nvPr/>
          </p:nvGrpSpPr>
          <p:grpSpPr bwMode="auto">
            <a:xfrm rot="10800000">
              <a:off x="3792" y="2448"/>
              <a:ext cx="144" cy="288"/>
              <a:chOff x="4896" y="3360"/>
              <a:chExt cx="144" cy="288"/>
            </a:xfrm>
          </p:grpSpPr>
          <p:sp>
            <p:nvSpPr>
              <p:cNvPr id="684138" name="Line 106"/>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39" name="Line 107"/>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40" name="Line 108"/>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41" name="Line 109"/>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4142" name="Line 110"/>
            <p:cNvSpPr>
              <a:spLocks noChangeShapeType="1"/>
            </p:cNvSpPr>
            <p:nvPr/>
          </p:nvSpPr>
          <p:spPr bwMode="auto">
            <a:xfrm>
              <a:off x="4800" y="2592"/>
              <a:ext cx="24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43" name="Line 111"/>
            <p:cNvSpPr>
              <a:spLocks noChangeShapeType="1"/>
            </p:cNvSpPr>
            <p:nvPr/>
          </p:nvSpPr>
          <p:spPr bwMode="auto">
            <a:xfrm flipH="1">
              <a:off x="3552" y="2592"/>
              <a:ext cx="24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165" name="Group 133"/>
          <p:cNvGrpSpPr>
            <a:grpSpLocks/>
          </p:cNvGrpSpPr>
          <p:nvPr/>
        </p:nvGrpSpPr>
        <p:grpSpPr bwMode="auto">
          <a:xfrm>
            <a:off x="5715000" y="5791200"/>
            <a:ext cx="2286000" cy="990600"/>
            <a:chOff x="3504" y="3312"/>
            <a:chExt cx="1440" cy="624"/>
          </a:xfrm>
        </p:grpSpPr>
        <p:grpSp>
          <p:nvGrpSpPr>
            <p:cNvPr id="684146" name="Group 114"/>
            <p:cNvGrpSpPr>
              <a:grpSpLocks/>
            </p:cNvGrpSpPr>
            <p:nvPr/>
          </p:nvGrpSpPr>
          <p:grpSpPr bwMode="auto">
            <a:xfrm>
              <a:off x="3696" y="3312"/>
              <a:ext cx="864" cy="192"/>
              <a:chOff x="4272" y="3792"/>
              <a:chExt cx="864" cy="192"/>
            </a:xfrm>
          </p:grpSpPr>
          <p:sp>
            <p:nvSpPr>
              <p:cNvPr id="684147" name="Line 11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48" name="Line 11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49" name="Line 11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0" name="Line 11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1" name="Line 11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2" name="Line 12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3" name="Line 12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4" name="Line 12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5" name="Line 12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4156" name="Group 124"/>
            <p:cNvGrpSpPr>
              <a:grpSpLocks/>
            </p:cNvGrpSpPr>
            <p:nvPr/>
          </p:nvGrpSpPr>
          <p:grpSpPr bwMode="auto">
            <a:xfrm rot="10800000">
              <a:off x="4032" y="3648"/>
              <a:ext cx="144" cy="288"/>
              <a:chOff x="4896" y="3360"/>
              <a:chExt cx="144" cy="288"/>
            </a:xfrm>
          </p:grpSpPr>
          <p:sp>
            <p:nvSpPr>
              <p:cNvPr id="684157" name="Line 125"/>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8" name="Line 126"/>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59" name="Line 127"/>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60" name="Line 128"/>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4163" name="Freeform 131"/>
            <p:cNvSpPr>
              <a:spLocks/>
            </p:cNvSpPr>
            <p:nvPr/>
          </p:nvSpPr>
          <p:spPr bwMode="auto">
            <a:xfrm>
              <a:off x="4176" y="3408"/>
              <a:ext cx="768" cy="384"/>
            </a:xfrm>
            <a:custGeom>
              <a:avLst/>
              <a:gdLst>
                <a:gd name="T0" fmla="*/ 0 w 768"/>
                <a:gd name="T1" fmla="*/ 384 h 384"/>
                <a:gd name="T2" fmla="*/ 384 w 768"/>
                <a:gd name="T3" fmla="*/ 384 h 384"/>
                <a:gd name="T4" fmla="*/ 384 w 768"/>
                <a:gd name="T5" fmla="*/ 0 h 384"/>
                <a:gd name="T6" fmla="*/ 768 w 768"/>
                <a:gd name="T7" fmla="*/ 0 h 384"/>
              </a:gdLst>
              <a:ahLst/>
              <a:cxnLst>
                <a:cxn ang="0">
                  <a:pos x="T0" y="T1"/>
                </a:cxn>
                <a:cxn ang="0">
                  <a:pos x="T2" y="T3"/>
                </a:cxn>
                <a:cxn ang="0">
                  <a:pos x="T4" y="T5"/>
                </a:cxn>
                <a:cxn ang="0">
                  <a:pos x="T6" y="T7"/>
                </a:cxn>
              </a:cxnLst>
              <a:rect l="0" t="0" r="r" b="b"/>
              <a:pathLst>
                <a:path w="768" h="384">
                  <a:moveTo>
                    <a:pt x="0" y="384"/>
                  </a:moveTo>
                  <a:lnTo>
                    <a:pt x="384" y="384"/>
                  </a:lnTo>
                  <a:lnTo>
                    <a:pt x="384" y="0"/>
                  </a:lnTo>
                  <a:lnTo>
                    <a:pt x="768" y="0"/>
                  </a:ln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164" name="Freeform 132"/>
            <p:cNvSpPr>
              <a:spLocks/>
            </p:cNvSpPr>
            <p:nvPr/>
          </p:nvSpPr>
          <p:spPr bwMode="auto">
            <a:xfrm>
              <a:off x="3504" y="3408"/>
              <a:ext cx="528" cy="384"/>
            </a:xfrm>
            <a:custGeom>
              <a:avLst/>
              <a:gdLst>
                <a:gd name="T0" fmla="*/ 528 w 528"/>
                <a:gd name="T1" fmla="*/ 384 h 384"/>
                <a:gd name="T2" fmla="*/ 192 w 528"/>
                <a:gd name="T3" fmla="*/ 384 h 384"/>
                <a:gd name="T4" fmla="*/ 192 w 528"/>
                <a:gd name="T5" fmla="*/ 0 h 384"/>
                <a:gd name="T6" fmla="*/ 0 w 528"/>
                <a:gd name="T7" fmla="*/ 0 h 384"/>
              </a:gdLst>
              <a:ahLst/>
              <a:cxnLst>
                <a:cxn ang="0">
                  <a:pos x="T0" y="T1"/>
                </a:cxn>
                <a:cxn ang="0">
                  <a:pos x="T2" y="T3"/>
                </a:cxn>
                <a:cxn ang="0">
                  <a:pos x="T4" y="T5"/>
                </a:cxn>
                <a:cxn ang="0">
                  <a:pos x="T6" y="T7"/>
                </a:cxn>
              </a:cxnLst>
              <a:rect l="0" t="0" r="r" b="b"/>
              <a:pathLst>
                <a:path w="528" h="384">
                  <a:moveTo>
                    <a:pt x="528" y="384"/>
                  </a:moveTo>
                  <a:lnTo>
                    <a:pt x="192" y="384"/>
                  </a:lnTo>
                  <a:lnTo>
                    <a:pt x="192" y="0"/>
                  </a:lnTo>
                  <a:lnTo>
                    <a:pt x="0" y="0"/>
                  </a:ln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6134100" y="228600"/>
            <a:ext cx="2247900" cy="923330"/>
          </a:xfrm>
          <a:prstGeom prst="rect">
            <a:avLst/>
          </a:prstGeom>
          <a:noFill/>
        </p:spPr>
        <p:txBody>
          <a:bodyPr wrap="square" rtlCol="0">
            <a:spAutoFit/>
          </a:bodyPr>
          <a:lstStyle/>
          <a:p>
            <a:r>
              <a:rPr lang="en-US" sz="5400" b="1" dirty="0">
                <a:solidFill>
                  <a:srgbClr val="FF0000"/>
                </a:solidFill>
              </a:rPr>
              <a:t>Ch. 27</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64DE22C-5E21-DF6F-5DDC-4B560D231F61}"/>
                  </a:ext>
                </a:extLst>
              </p14:cNvPr>
              <p14:cNvContentPartPr/>
              <p14:nvPr/>
            </p14:nvContentPartPr>
            <p14:xfrm>
              <a:off x="7616520" y="3833280"/>
              <a:ext cx="1396080" cy="2604600"/>
            </p14:xfrm>
          </p:contentPart>
        </mc:Choice>
        <mc:Fallback xmlns="">
          <p:pic>
            <p:nvPicPr>
              <p:cNvPr id="3" name="Ink 2">
                <a:extLst>
                  <a:ext uri="{FF2B5EF4-FFF2-40B4-BE49-F238E27FC236}">
                    <a16:creationId xmlns:a16="http://schemas.microsoft.com/office/drawing/2014/main" id="{E64DE22C-5E21-DF6F-5DDC-4B560D231F61}"/>
                  </a:ext>
                </a:extLst>
              </p:cNvPr>
              <p:cNvPicPr/>
              <p:nvPr/>
            </p:nvPicPr>
            <p:blipFill>
              <a:blip r:embed="rId4"/>
              <a:stretch>
                <a:fillRect/>
              </a:stretch>
            </p:blipFill>
            <p:spPr>
              <a:xfrm>
                <a:off x="7607160" y="3823920"/>
                <a:ext cx="1414800" cy="2623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4120">
                                            <p:txEl>
                                              <p:pRg st="0" end="0"/>
                                            </p:txEl>
                                          </p:spTgt>
                                        </p:tgtEl>
                                        <p:attrNameLst>
                                          <p:attrName>style.visibility</p:attrName>
                                        </p:attrNameLst>
                                      </p:cBhvr>
                                      <p:to>
                                        <p:strVal val="visible"/>
                                      </p:to>
                                    </p:set>
                                    <p:anim calcmode="lin" valueType="num">
                                      <p:cBhvr additive="base">
                                        <p:cTn id="7" dur="500" fill="hold"/>
                                        <p:tgtEl>
                                          <p:spTgt spid="6841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41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4121">
                                            <p:txEl>
                                              <p:pRg st="0" end="0"/>
                                            </p:txEl>
                                          </p:spTgt>
                                        </p:tgtEl>
                                        <p:attrNameLst>
                                          <p:attrName>style.visibility</p:attrName>
                                        </p:attrNameLst>
                                      </p:cBhvr>
                                      <p:to>
                                        <p:strVal val="visible"/>
                                      </p:to>
                                    </p:set>
                                    <p:anim calcmode="lin" valueType="num">
                                      <p:cBhvr additive="base">
                                        <p:cTn id="13" dur="500" fill="hold"/>
                                        <p:tgtEl>
                                          <p:spTgt spid="68412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4121">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8" fill="hold" nodeType="afterEffect">
                                  <p:stCondLst>
                                    <p:cond delay="0"/>
                                  </p:stCondLst>
                                  <p:childTnLst>
                                    <p:set>
                                      <p:cBhvr>
                                        <p:cTn id="17" dur="1" fill="hold">
                                          <p:stCondLst>
                                            <p:cond delay="0"/>
                                          </p:stCondLst>
                                        </p:cTn>
                                        <p:tgtEl>
                                          <p:spTgt spid="684144"/>
                                        </p:tgtEl>
                                        <p:attrNameLst>
                                          <p:attrName>style.visibility</p:attrName>
                                        </p:attrNameLst>
                                      </p:cBhvr>
                                      <p:to>
                                        <p:strVal val="visible"/>
                                      </p:to>
                                    </p:set>
                                    <p:animEffect transition="in" filter="wipe(left)">
                                      <p:cBhvr>
                                        <p:cTn id="18" dur="500"/>
                                        <p:tgtEl>
                                          <p:spTgt spid="6841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84121">
                                            <p:txEl>
                                              <p:pRg st="4" end="4"/>
                                            </p:txEl>
                                          </p:spTgt>
                                        </p:tgtEl>
                                        <p:attrNameLst>
                                          <p:attrName>style.visibility</p:attrName>
                                        </p:attrNameLst>
                                      </p:cBhvr>
                                      <p:to>
                                        <p:strVal val="visible"/>
                                      </p:to>
                                    </p:set>
                                    <p:anim calcmode="lin" valueType="num">
                                      <p:cBhvr additive="base">
                                        <p:cTn id="23" dur="500" fill="hold"/>
                                        <p:tgtEl>
                                          <p:spTgt spid="68412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84121">
                                            <p:txEl>
                                              <p:pRg st="4" end="4"/>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684165"/>
                                        </p:tgtEl>
                                        <p:attrNameLst>
                                          <p:attrName>style.visibility</p:attrName>
                                        </p:attrNameLst>
                                      </p:cBhvr>
                                      <p:to>
                                        <p:strVal val="visible"/>
                                      </p:to>
                                    </p:set>
                                    <p:animEffect transition="in" filter="wipe(left)">
                                      <p:cBhvr>
                                        <p:cTn id="28" dur="500"/>
                                        <p:tgtEl>
                                          <p:spTgt spid="684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20" grpId="0" build="p"/>
      <p:bldP spid="68412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A63076-48FD-4722-BE73-B4A0EAC7E33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27.3</a:t>
            </a:r>
          </a:p>
        </p:txBody>
      </p:sp>
      <p:sp>
        <p:nvSpPr>
          <p:cNvPr id="5" name="Rectangle 4"/>
          <p:cNvSpPr/>
          <p:nvPr/>
        </p:nvSpPr>
        <p:spPr>
          <a:xfrm>
            <a:off x="457200" y="1371599"/>
            <a:ext cx="5857518" cy="5262979"/>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With the switch in the circuit of the top figure is open, there is no current in </a:t>
            </a:r>
            <a:r>
              <a:rPr lang="en-US" sz="2800" i="1" dirty="0" err="1">
                <a:solidFill>
                  <a:schemeClr val="tx1"/>
                </a:solidFill>
                <a:latin typeface="Times New Roman" panose="02020603050405020304" pitchFamily="18" charset="0"/>
                <a:cs typeface="Times New Roman" panose="02020603050405020304" pitchFamily="18" charset="0"/>
              </a:rPr>
              <a:t>R</a:t>
            </a:r>
            <a:r>
              <a:rPr lang="en-US" sz="2800" baseline="-25000" dirty="0" err="1">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 There is current in </a:t>
            </a:r>
            <a:r>
              <a:rPr lang="en-US" sz="2800" i="1" dirty="0" err="1">
                <a:solidFill>
                  <a:schemeClr val="tx1"/>
                </a:solidFill>
                <a:latin typeface="Times New Roman" panose="02020603050405020304" pitchFamily="18" charset="0"/>
                <a:cs typeface="Times New Roman" panose="02020603050405020304" pitchFamily="18" charset="0"/>
              </a:rPr>
              <a:t>R</a:t>
            </a:r>
            <a:r>
              <a:rPr lang="en-US" sz="2800" baseline="-25000" dirty="0" err="1">
                <a:solidFill>
                  <a:schemeClr val="tx1"/>
                </a:solidFill>
                <a:latin typeface="Times New Roman" panose="02020603050405020304" pitchFamily="18" charset="0"/>
                <a:cs typeface="Times New Roman" panose="02020603050405020304" pitchFamily="18" charset="0"/>
              </a:rPr>
              <a:t>1</a:t>
            </a:r>
            <a:r>
              <a:rPr lang="en-US" sz="2800" dirty="0">
                <a:solidFill>
                  <a:schemeClr val="tx1"/>
                </a:solidFill>
                <a:latin typeface="Times New Roman" panose="02020603050405020304" pitchFamily="18" charset="0"/>
                <a:cs typeface="Times New Roman" panose="02020603050405020304" pitchFamily="18" charset="0"/>
              </a:rPr>
              <a:t>, however, and it is measured with the ammeter at the right side of the circuit. If the switch is closed (the bottom figure), there is current in </a:t>
            </a:r>
            <a:r>
              <a:rPr lang="en-US" sz="2800" i="1" dirty="0" err="1">
                <a:solidFill>
                  <a:schemeClr val="tx1"/>
                </a:solidFill>
                <a:latin typeface="Times New Roman" panose="02020603050405020304" pitchFamily="18" charset="0"/>
                <a:cs typeface="Times New Roman" panose="02020603050405020304" pitchFamily="18" charset="0"/>
              </a:rPr>
              <a:t>R</a:t>
            </a:r>
            <a:r>
              <a:rPr lang="en-US" sz="2800" baseline="-25000" dirty="0" err="1">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 What happens to the reading on the ammeter when the switch is closed?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The reading increases.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The reading decreases.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The reading does not change. </a:t>
            </a:r>
          </a:p>
        </p:txBody>
      </p:sp>
      <p:pic>
        <p:nvPicPr>
          <p:cNvPr id="2" name="Picture 1" descr="Two illustrations show a circuit with two resistors where one of the resistors can be included into or excluded from the circuit depending on whether the switched is closed or open. Illustration a shows a simple rectangular circuit with an additional, small rectangular extension on the top arm. The bottom arm includes a battery, with the positive terminal present rightward and the negative terminal present leftward. The right arm includes an ammeter, represented by the uppercase A. The upper arm includes a resistor of resistance R subscript 1. There is another small rectangular arm above the resistor with resistance R subscript 1. This includes an open switch on the left and another resistance R subscript 2. Illustration b is identical to a, except that in this case the switch is closed. ">
            <a:extLst>
              <a:ext uri="{FF2B5EF4-FFF2-40B4-BE49-F238E27FC236}">
                <a16:creationId xmlns:a16="http://schemas.microsoft.com/office/drawing/2014/main" id="{00268326-CD08-4D52-A5CD-EE90C6A4D69B}"/>
              </a:ext>
            </a:extLst>
          </p:cNvPr>
          <p:cNvPicPr>
            <a:picLocks noChangeAspect="1"/>
          </p:cNvPicPr>
          <p:nvPr/>
        </p:nvPicPr>
        <p:blipFill>
          <a:blip r:embed="rId4"/>
          <a:stretch>
            <a:fillRect/>
          </a:stretch>
        </p:blipFill>
        <p:spPr>
          <a:xfrm>
            <a:off x="6422328" y="1371599"/>
            <a:ext cx="2127841" cy="5262980"/>
          </a:xfrm>
          <a:prstGeom prst="rect">
            <a:avLst/>
          </a:prstGeom>
        </p:spPr>
      </p:pic>
      <p:sp>
        <p:nvSpPr>
          <p:cNvPr id="6" name="TextBox 5"/>
          <p:cNvSpPr txBox="1"/>
          <p:nvPr/>
        </p:nvSpPr>
        <p:spPr>
          <a:xfrm>
            <a:off x="457200" y="304800"/>
            <a:ext cx="1828800" cy="830997"/>
          </a:xfrm>
          <a:prstGeom prst="rect">
            <a:avLst/>
          </a:prstGeom>
          <a:noFill/>
        </p:spPr>
        <p:txBody>
          <a:bodyPr wrap="square" rtlCol="0">
            <a:spAutoFit/>
          </a:bodyPr>
          <a:lstStyle/>
          <a:p>
            <a:r>
              <a:rPr lang="en-US" dirty="0">
                <a:solidFill>
                  <a:srgbClr val="FF0000"/>
                </a:solidFill>
              </a:rPr>
              <a:t>JIT</a:t>
            </a:r>
          </a:p>
        </p:txBody>
      </p:sp>
      <p:sp>
        <p:nvSpPr>
          <p:cNvPr id="7" name="TextBox 6"/>
          <p:cNvSpPr txBox="1"/>
          <p:nvPr/>
        </p:nvSpPr>
        <p:spPr>
          <a:xfrm>
            <a:off x="4601029" y="4800600"/>
            <a:ext cx="18288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A4803AC-E786-7524-A5F4-C92D381F19EB}"/>
                  </a:ext>
                </a:extLst>
              </p14:cNvPr>
              <p14:cNvContentPartPr/>
              <p14:nvPr/>
            </p14:nvContentPartPr>
            <p14:xfrm>
              <a:off x="5096880" y="5658840"/>
              <a:ext cx="1303560" cy="556560"/>
            </p14:xfrm>
          </p:contentPart>
        </mc:Choice>
        <mc:Fallback xmlns="">
          <p:pic>
            <p:nvPicPr>
              <p:cNvPr id="3" name="Ink 2">
                <a:extLst>
                  <a:ext uri="{FF2B5EF4-FFF2-40B4-BE49-F238E27FC236}">
                    <a16:creationId xmlns:a16="http://schemas.microsoft.com/office/drawing/2014/main" id="{FA4803AC-E786-7524-A5F4-C92D381F19EB}"/>
                  </a:ext>
                </a:extLst>
              </p:cNvPr>
              <p:cNvPicPr/>
              <p:nvPr/>
            </p:nvPicPr>
            <p:blipFill>
              <a:blip r:embed="rId6"/>
              <a:stretch>
                <a:fillRect/>
              </a:stretch>
            </p:blipFill>
            <p:spPr>
              <a:xfrm>
                <a:off x="5087520" y="5649480"/>
                <a:ext cx="1322280" cy="575280"/>
              </a:xfrm>
              <a:prstGeom prst="rect">
                <a:avLst/>
              </a:prstGeom>
            </p:spPr>
          </p:pic>
        </mc:Fallback>
      </mc:AlternateContent>
    </p:spTree>
    <p:extLst>
      <p:ext uri="{BB962C8B-B14F-4D97-AF65-F5344CB8AC3E}">
        <p14:creationId xmlns:p14="http://schemas.microsoft.com/office/powerpoint/2010/main" val="12410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2286000"/>
            <a:ext cx="8839200" cy="3261809"/>
            <a:chOff x="152400" y="2286000"/>
            <a:chExt cx="8839200" cy="3261809"/>
          </a:xfrm>
        </p:grpSpPr>
        <p:pic>
          <p:nvPicPr>
            <p:cNvPr id="747522" name="Picture 2" descr="Image result for series parallel circuit computer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839200" cy="3223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486400" y="4690894"/>
              <a:ext cx="1905000" cy="856915"/>
            </a:xfrm>
            <a:prstGeom prst="rect">
              <a:avLst/>
            </a:prstGeom>
          </p:spPr>
        </p:pic>
        <p:cxnSp>
          <p:nvCxnSpPr>
            <p:cNvPr id="6" name="Straight Connector 5"/>
            <p:cNvCxnSpPr/>
            <p:nvPr/>
          </p:nvCxnSpPr>
          <p:spPr bwMode="auto">
            <a:xfrm>
              <a:off x="5486400" y="4953000"/>
              <a:ext cx="19812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xtBox 7"/>
          <p:cNvSpPr txBox="1"/>
          <p:nvPr/>
        </p:nvSpPr>
        <p:spPr>
          <a:xfrm>
            <a:off x="1447800" y="533400"/>
            <a:ext cx="7391400" cy="1569660"/>
          </a:xfrm>
          <a:prstGeom prst="rect">
            <a:avLst/>
          </a:prstGeom>
          <a:noFill/>
        </p:spPr>
        <p:txBody>
          <a:bodyPr wrap="square" rtlCol="0">
            <a:spAutoFit/>
          </a:bodyPr>
          <a:lstStyle/>
          <a:p>
            <a:r>
              <a:rPr lang="en-US">
                <a:solidFill>
                  <a:schemeClr val="tx1"/>
                </a:solidFill>
              </a:rPr>
              <a:t>Which resistors are </a:t>
            </a:r>
            <a:r>
              <a:rPr lang="en-US" dirty="0">
                <a:solidFill>
                  <a:schemeClr val="tx1"/>
                </a:solidFill>
              </a:rPr>
              <a:t>in series and which are in parallel</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150C7A-0D99-4BFA-9596-E1221750F255}"/>
                  </a:ext>
                </a:extLst>
              </p14:cNvPr>
              <p14:cNvContentPartPr/>
              <p14:nvPr/>
            </p14:nvContentPartPr>
            <p14:xfrm>
              <a:off x="5051520" y="1974240"/>
              <a:ext cx="3871800" cy="3845160"/>
            </p14:xfrm>
          </p:contentPart>
        </mc:Choice>
        <mc:Fallback xmlns="">
          <p:pic>
            <p:nvPicPr>
              <p:cNvPr id="2" name="Ink 1">
                <a:extLst>
                  <a:ext uri="{FF2B5EF4-FFF2-40B4-BE49-F238E27FC236}">
                    <a16:creationId xmlns:a16="http://schemas.microsoft.com/office/drawing/2014/main" id="{AF150C7A-0D99-4BFA-9596-E1221750F255}"/>
                  </a:ext>
                </a:extLst>
              </p:cNvPr>
              <p:cNvPicPr/>
              <p:nvPr/>
            </p:nvPicPr>
            <p:blipFill>
              <a:blip r:embed="rId5"/>
              <a:stretch>
                <a:fillRect/>
              </a:stretch>
            </p:blipFill>
            <p:spPr>
              <a:xfrm>
                <a:off x="5042160" y="1964880"/>
                <a:ext cx="3890520" cy="3863880"/>
              </a:xfrm>
              <a:prstGeom prst="rect">
                <a:avLst/>
              </a:prstGeom>
            </p:spPr>
          </p:pic>
        </mc:Fallback>
      </mc:AlternateContent>
    </p:spTree>
    <p:extLst>
      <p:ext uri="{BB962C8B-B14F-4D97-AF65-F5344CB8AC3E}">
        <p14:creationId xmlns:p14="http://schemas.microsoft.com/office/powerpoint/2010/main" val="261943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61065811"/>
              </p:ext>
            </p:extLst>
          </p:nvPr>
        </p:nvGraphicFramePr>
        <p:xfrm>
          <a:off x="501540" y="1752601"/>
          <a:ext cx="6816835" cy="2806700"/>
        </p:xfrm>
        <a:graphic>
          <a:graphicData uri="http://schemas.openxmlformats.org/presentationml/2006/ole">
            <mc:AlternateContent xmlns:mc="http://schemas.openxmlformats.org/markup-compatibility/2006">
              <mc:Choice xmlns:v="urn:schemas-microsoft-com:vml" Requires="v">
                <p:oleObj name="Document" r:id="rId2" imgW="5494170" imgH="2262004" progId="Word.Document.12">
                  <p:embed/>
                </p:oleObj>
              </mc:Choice>
              <mc:Fallback>
                <p:oleObj name="Document" r:id="rId2" imgW="5494170" imgH="2262004" progId="Word.Document.12">
                  <p:embed/>
                  <p:pic>
                    <p:nvPicPr>
                      <p:cNvPr id="0" name=""/>
                      <p:cNvPicPr/>
                      <p:nvPr/>
                    </p:nvPicPr>
                    <p:blipFill>
                      <a:blip r:embed="rId3"/>
                      <a:stretch>
                        <a:fillRect/>
                      </a:stretch>
                    </p:blipFill>
                    <p:spPr>
                      <a:xfrm>
                        <a:off x="501540" y="1752601"/>
                        <a:ext cx="6816835" cy="2806700"/>
                      </a:xfrm>
                      <a:prstGeom prst="rect">
                        <a:avLst/>
                      </a:prstGeom>
                    </p:spPr>
                  </p:pic>
                </p:oleObj>
              </mc:Fallback>
            </mc:AlternateContent>
          </a:graphicData>
        </a:graphic>
      </p:graphicFrame>
      <p:sp>
        <p:nvSpPr>
          <p:cNvPr id="3" name="TextBox 2"/>
          <p:cNvSpPr txBox="1"/>
          <p:nvPr/>
        </p:nvSpPr>
        <p:spPr>
          <a:xfrm>
            <a:off x="5003800" y="4114800"/>
            <a:ext cx="4114800" cy="830997"/>
          </a:xfrm>
          <a:prstGeom prst="rect">
            <a:avLst/>
          </a:prstGeom>
          <a:noFill/>
        </p:spPr>
        <p:txBody>
          <a:bodyPr wrap="square" rtlCol="0">
            <a:spAutoFit/>
          </a:bodyPr>
          <a:lstStyle/>
          <a:p>
            <a:r>
              <a:rPr lang="en-US" dirty="0">
                <a:solidFill>
                  <a:srgbClr val="FF0000"/>
                </a:solidFill>
              </a:rPr>
              <a:t>Solve on Board</a:t>
            </a:r>
          </a:p>
        </p:txBody>
      </p:sp>
    </p:spTree>
    <p:extLst>
      <p:ext uri="{BB962C8B-B14F-4D97-AF65-F5344CB8AC3E}">
        <p14:creationId xmlns:p14="http://schemas.microsoft.com/office/powerpoint/2010/main" val="398284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51816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10c</a:t>
            </a:r>
          </a:p>
        </p:txBody>
      </p:sp>
      <p:pic>
        <p:nvPicPr>
          <p:cNvPr id="3" name="Picture 2"/>
          <p:cNvPicPr>
            <a:picLocks noChangeAspect="1"/>
          </p:cNvPicPr>
          <p:nvPr/>
        </p:nvPicPr>
        <p:blipFill>
          <a:blip r:embed="rId2"/>
          <a:stretch>
            <a:fillRect/>
          </a:stretch>
        </p:blipFill>
        <p:spPr>
          <a:xfrm>
            <a:off x="533400" y="1905000"/>
            <a:ext cx="7772400" cy="55245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DE3A8AF-76A6-4918-AE91-EA7A20538FB5}"/>
                  </a:ext>
                </a:extLst>
              </p14:cNvPr>
              <p14:cNvContentPartPr/>
              <p14:nvPr/>
            </p14:nvContentPartPr>
            <p14:xfrm>
              <a:off x="1448280" y="2820600"/>
              <a:ext cx="7092000" cy="2719080"/>
            </p14:xfrm>
          </p:contentPart>
        </mc:Choice>
        <mc:Fallback xmlns="">
          <p:pic>
            <p:nvPicPr>
              <p:cNvPr id="4" name="Ink 3">
                <a:extLst>
                  <a:ext uri="{FF2B5EF4-FFF2-40B4-BE49-F238E27FC236}">
                    <a16:creationId xmlns:a16="http://schemas.microsoft.com/office/drawing/2014/main" id="{8DE3A8AF-76A6-4918-AE91-EA7A20538FB5}"/>
                  </a:ext>
                </a:extLst>
              </p:cNvPr>
              <p:cNvPicPr/>
              <p:nvPr/>
            </p:nvPicPr>
            <p:blipFill>
              <a:blip r:embed="rId4"/>
              <a:stretch>
                <a:fillRect/>
              </a:stretch>
            </p:blipFill>
            <p:spPr>
              <a:xfrm>
                <a:off x="1438920" y="2811240"/>
                <a:ext cx="7110720" cy="2737800"/>
              </a:xfrm>
              <a:prstGeom prst="rect">
                <a:avLst/>
              </a:prstGeom>
            </p:spPr>
          </p:pic>
        </mc:Fallback>
      </mc:AlternateContent>
    </p:spTree>
    <p:extLst>
      <p:ext uri="{BB962C8B-B14F-4D97-AF65-F5344CB8AC3E}">
        <p14:creationId xmlns:p14="http://schemas.microsoft.com/office/powerpoint/2010/main" val="77739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Ideal vs. Non-Ideal Batteries</a:t>
            </a:r>
          </a:p>
        </p:txBody>
      </p:sp>
      <p:sp>
        <p:nvSpPr>
          <p:cNvPr id="691265" name="Text Box 65"/>
          <p:cNvSpPr txBox="1">
            <a:spLocks noChangeArrowheads="1"/>
          </p:cNvSpPr>
          <p:nvPr/>
        </p:nvSpPr>
        <p:spPr bwMode="auto">
          <a:xfrm>
            <a:off x="381000" y="762000"/>
            <a:ext cx="4876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dirty="0">
                <a:solidFill>
                  <a:schemeClr val="accent2"/>
                </a:solidFill>
                <a:sym typeface="Symbol" pitchFamily="18" charset="2"/>
              </a:rPr>
              <a:t>Up until now, we’ve treated a battery as if it produced a fixed voltage, no matter what we demand of it</a:t>
            </a:r>
          </a:p>
          <a:p>
            <a:pPr eaLnBrk="1" hangingPunct="1">
              <a:buFontTx/>
              <a:buChar char="•"/>
            </a:pPr>
            <a:r>
              <a:rPr lang="en-US" sz="2400" dirty="0">
                <a:solidFill>
                  <a:schemeClr val="accent2"/>
                </a:solidFill>
                <a:sym typeface="Symbol" pitchFamily="18" charset="2"/>
              </a:rPr>
              <a:t>Real batteries also have resistance</a:t>
            </a:r>
          </a:p>
          <a:p>
            <a:pPr lvl="1" eaLnBrk="1" hangingPunct="1">
              <a:buFontTx/>
              <a:buChar char="•"/>
            </a:pPr>
            <a:r>
              <a:rPr lang="en-US" sz="2400" dirty="0">
                <a:solidFill>
                  <a:schemeClr val="accent2"/>
                </a:solidFill>
                <a:sym typeface="Symbol" pitchFamily="18" charset="2"/>
              </a:rPr>
              <a:t>It limits the current and therefore the power that can be delivered</a:t>
            </a:r>
          </a:p>
          <a:p>
            <a:pPr eaLnBrk="1" hangingPunct="1">
              <a:buFontTx/>
              <a:buChar char="•"/>
            </a:pPr>
            <a:r>
              <a:rPr lang="en-US" sz="2400" dirty="0">
                <a:solidFill>
                  <a:schemeClr val="accent2"/>
                </a:solidFill>
                <a:sym typeface="Symbol" pitchFamily="18" charset="2"/>
              </a:rPr>
              <a:t>If the </a:t>
            </a:r>
            <a:r>
              <a:rPr lang="en-US" sz="2400" i="1" dirty="0">
                <a:solidFill>
                  <a:schemeClr val="accent2"/>
                </a:solidFill>
                <a:sym typeface="Symbol" pitchFamily="18" charset="2"/>
              </a:rPr>
              <a:t>internal resistance</a:t>
            </a:r>
            <a:r>
              <a:rPr lang="en-US" sz="2400" dirty="0">
                <a:solidFill>
                  <a:schemeClr val="accent2"/>
                </a:solidFill>
                <a:sym typeface="Symbol" pitchFamily="18" charset="2"/>
              </a:rPr>
              <a:t> </a:t>
            </a:r>
            <a:r>
              <a:rPr lang="en-US" sz="2400" i="1" dirty="0">
                <a:solidFill>
                  <a:schemeClr val="accent2"/>
                </a:solidFill>
                <a:sym typeface="Symbol" pitchFamily="18" charset="2"/>
              </a:rPr>
              <a:t>r</a:t>
            </a:r>
            <a:r>
              <a:rPr lang="en-US" sz="2400" dirty="0">
                <a:solidFill>
                  <a:schemeClr val="accent2"/>
                </a:solidFill>
                <a:sym typeface="Symbol" pitchFamily="18" charset="2"/>
              </a:rPr>
              <a:t> is small compared to other resistances in the problem, we can ignore it</a:t>
            </a:r>
          </a:p>
        </p:txBody>
      </p:sp>
      <p:sp>
        <p:nvSpPr>
          <p:cNvPr id="691275" name="Text Box 75"/>
          <p:cNvSpPr txBox="1">
            <a:spLocks noChangeArrowheads="1"/>
          </p:cNvSpPr>
          <p:nvPr/>
        </p:nvSpPr>
        <p:spPr bwMode="auto">
          <a:xfrm>
            <a:off x="6629400" y="1524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ideal battery</a:t>
            </a:r>
          </a:p>
        </p:txBody>
      </p:sp>
      <p:grpSp>
        <p:nvGrpSpPr>
          <p:cNvPr id="691296" name="Group 96"/>
          <p:cNvGrpSpPr>
            <a:grpSpLocks/>
          </p:cNvGrpSpPr>
          <p:nvPr/>
        </p:nvGrpSpPr>
        <p:grpSpPr bwMode="auto">
          <a:xfrm>
            <a:off x="6400800" y="1447800"/>
            <a:ext cx="677863" cy="533400"/>
            <a:chOff x="672" y="2924"/>
            <a:chExt cx="427" cy="336"/>
          </a:xfrm>
        </p:grpSpPr>
        <p:grpSp>
          <p:nvGrpSpPr>
            <p:cNvPr id="691278" name="Group 78"/>
            <p:cNvGrpSpPr>
              <a:grpSpLocks/>
            </p:cNvGrpSpPr>
            <p:nvPr/>
          </p:nvGrpSpPr>
          <p:grpSpPr bwMode="auto">
            <a:xfrm rot="5400000">
              <a:off x="740" y="3044"/>
              <a:ext cx="288" cy="144"/>
              <a:chOff x="2736" y="1632"/>
              <a:chExt cx="288" cy="144"/>
            </a:xfrm>
          </p:grpSpPr>
          <p:sp>
            <p:nvSpPr>
              <p:cNvPr id="691279" name="Line 79"/>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80" name="Line 80"/>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81" name="Line 81"/>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82" name="Line 82"/>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283" name="Text Box 83"/>
            <p:cNvSpPr txBox="1">
              <a:spLocks noChangeArrowheads="1"/>
            </p:cNvSpPr>
            <p:nvPr/>
          </p:nvSpPr>
          <p:spPr bwMode="auto">
            <a:xfrm rot="5400000">
              <a:off x="864"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1284" name="Text Box 84"/>
            <p:cNvSpPr txBox="1">
              <a:spLocks noChangeArrowheads="1"/>
            </p:cNvSpPr>
            <p:nvPr/>
          </p:nvSpPr>
          <p:spPr bwMode="auto">
            <a:xfrm rot="10800000">
              <a:off x="672"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91285" name="Text Box 85"/>
          <p:cNvSpPr txBox="1">
            <a:spLocks noChangeArrowheads="1"/>
          </p:cNvSpPr>
          <p:nvPr/>
        </p:nvSpPr>
        <p:spPr bwMode="auto">
          <a:xfrm>
            <a:off x="7010400" y="2362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realistic battery</a:t>
            </a:r>
          </a:p>
        </p:txBody>
      </p:sp>
      <p:sp>
        <p:nvSpPr>
          <p:cNvPr id="691305" name="Text Box 105"/>
          <p:cNvSpPr txBox="1">
            <a:spLocks noChangeArrowheads="1"/>
          </p:cNvSpPr>
          <p:nvPr/>
        </p:nvSpPr>
        <p:spPr bwMode="auto">
          <a:xfrm>
            <a:off x="6324600" y="1066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solidFill>
                  <a:schemeClr val="tx1"/>
                </a:solidFill>
                <a:latin typeface="Symbol" panose="05050102010706020507" pitchFamily="18" charset="2"/>
              </a:rPr>
              <a:t>e</a:t>
            </a:r>
          </a:p>
        </p:txBody>
      </p:sp>
      <p:grpSp>
        <p:nvGrpSpPr>
          <p:cNvPr id="691310" name="Group 110"/>
          <p:cNvGrpSpPr>
            <a:grpSpLocks/>
          </p:cNvGrpSpPr>
          <p:nvPr/>
        </p:nvGrpSpPr>
        <p:grpSpPr bwMode="auto">
          <a:xfrm>
            <a:off x="5181600" y="2133600"/>
            <a:ext cx="1820863" cy="914400"/>
            <a:chOff x="3168" y="1344"/>
            <a:chExt cx="1147" cy="576"/>
          </a:xfrm>
        </p:grpSpPr>
        <p:grpSp>
          <p:nvGrpSpPr>
            <p:cNvPr id="691286" name="Group 86"/>
            <p:cNvGrpSpPr>
              <a:grpSpLocks/>
            </p:cNvGrpSpPr>
            <p:nvPr/>
          </p:nvGrpSpPr>
          <p:grpSpPr bwMode="auto">
            <a:xfrm rot="10800000">
              <a:off x="3168" y="1584"/>
              <a:ext cx="864" cy="192"/>
              <a:chOff x="4272" y="3792"/>
              <a:chExt cx="864" cy="192"/>
            </a:xfrm>
          </p:grpSpPr>
          <p:sp>
            <p:nvSpPr>
              <p:cNvPr id="691287" name="Line 87"/>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88" name="Line 88"/>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89" name="Line 89"/>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0" name="Line 90"/>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1" name="Line 91"/>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2" name="Line 92"/>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3" name="Line 93"/>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4" name="Line 94"/>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295" name="Line 95"/>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1297" name="Group 97"/>
            <p:cNvGrpSpPr>
              <a:grpSpLocks/>
            </p:cNvGrpSpPr>
            <p:nvPr/>
          </p:nvGrpSpPr>
          <p:grpSpPr bwMode="auto">
            <a:xfrm>
              <a:off x="3888" y="1488"/>
              <a:ext cx="427" cy="336"/>
              <a:chOff x="672" y="2924"/>
              <a:chExt cx="427" cy="336"/>
            </a:xfrm>
          </p:grpSpPr>
          <p:grpSp>
            <p:nvGrpSpPr>
              <p:cNvPr id="691298" name="Group 98"/>
              <p:cNvGrpSpPr>
                <a:grpSpLocks/>
              </p:cNvGrpSpPr>
              <p:nvPr/>
            </p:nvGrpSpPr>
            <p:grpSpPr bwMode="auto">
              <a:xfrm rot="5400000">
                <a:off x="740" y="3044"/>
                <a:ext cx="288" cy="144"/>
                <a:chOff x="2736" y="1632"/>
                <a:chExt cx="288" cy="144"/>
              </a:xfrm>
            </p:grpSpPr>
            <p:sp>
              <p:nvSpPr>
                <p:cNvPr id="691299" name="Line 99"/>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00" name="Line 100"/>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01" name="Line 101"/>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02" name="Line 102"/>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303" name="Text Box 103"/>
              <p:cNvSpPr txBox="1">
                <a:spLocks noChangeArrowheads="1"/>
              </p:cNvSpPr>
              <p:nvPr/>
            </p:nvSpPr>
            <p:spPr bwMode="auto">
              <a:xfrm rot="5400000">
                <a:off x="864"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1304" name="Text Box 104"/>
              <p:cNvSpPr txBox="1">
                <a:spLocks noChangeArrowheads="1"/>
              </p:cNvSpPr>
              <p:nvPr/>
            </p:nvSpPr>
            <p:spPr bwMode="auto">
              <a:xfrm rot="10800000">
                <a:off x="672"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91306" name="Text Box 106"/>
            <p:cNvSpPr txBox="1">
              <a:spLocks noChangeArrowheads="1"/>
            </p:cNvSpPr>
            <p:nvPr/>
          </p:nvSpPr>
          <p:spPr bwMode="auto">
            <a:xfrm>
              <a:off x="3840" y="134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solidFill>
                    <a:schemeClr val="tx1"/>
                  </a:solidFill>
                  <a:latin typeface="Symbol" panose="05050102010706020507" pitchFamily="18" charset="2"/>
                </a:rPr>
                <a:t>e</a:t>
              </a:r>
            </a:p>
          </p:txBody>
        </p:sp>
        <p:sp>
          <p:nvSpPr>
            <p:cNvPr id="691307" name="Text Box 107"/>
            <p:cNvSpPr txBox="1">
              <a:spLocks noChangeArrowheads="1"/>
            </p:cNvSpPr>
            <p:nvPr/>
          </p:nvSpPr>
          <p:spPr bwMode="auto">
            <a:xfrm>
              <a:off x="3264" y="1344"/>
              <a:ext cx="57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p>
          </p:txBody>
        </p:sp>
        <p:sp>
          <p:nvSpPr>
            <p:cNvPr id="691308" name="Rectangle 108"/>
            <p:cNvSpPr>
              <a:spLocks noChangeArrowheads="1"/>
            </p:cNvSpPr>
            <p:nvPr/>
          </p:nvSpPr>
          <p:spPr bwMode="auto">
            <a:xfrm>
              <a:off x="3168" y="1344"/>
              <a:ext cx="1104" cy="576"/>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09" name="Line 109"/>
            <p:cNvSpPr>
              <a:spLocks noChangeShapeType="1"/>
            </p:cNvSpPr>
            <p:nvPr/>
          </p:nvSpPr>
          <p:spPr bwMode="auto">
            <a:xfrm>
              <a:off x="4176" y="168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351" name="Text Box 151"/>
          <p:cNvSpPr txBox="1">
            <a:spLocks noChangeArrowheads="1"/>
          </p:cNvSpPr>
          <p:nvPr/>
        </p:nvSpPr>
        <p:spPr bwMode="auto">
          <a:xfrm>
            <a:off x="4876800" y="3124200"/>
            <a:ext cx="4038600" cy="156966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a:sym typeface="Symbol" pitchFamily="18" charset="2"/>
              </a:rPr>
              <a:t>The maximum potential difference </a:t>
            </a:r>
            <a:r>
              <a:rPr lang="en-US" sz="2400" b="1" i="1" dirty="0">
                <a:latin typeface="Symbol" panose="05050102010706020507" pitchFamily="18" charset="2"/>
                <a:sym typeface="Symbol" pitchFamily="18" charset="2"/>
              </a:rPr>
              <a:t>e</a:t>
            </a:r>
            <a:r>
              <a:rPr lang="en-US" sz="2400" b="1" dirty="0">
                <a:sym typeface="Symbol" pitchFamily="18" charset="2"/>
              </a:rPr>
              <a:t> across the battery is called electromotive force (emf)</a:t>
            </a:r>
          </a:p>
        </p:txBody>
      </p:sp>
      <p:grpSp>
        <p:nvGrpSpPr>
          <p:cNvPr id="691392" name="Group 192"/>
          <p:cNvGrpSpPr>
            <a:grpSpLocks/>
          </p:cNvGrpSpPr>
          <p:nvPr/>
        </p:nvGrpSpPr>
        <p:grpSpPr bwMode="auto">
          <a:xfrm>
            <a:off x="381000" y="4114800"/>
            <a:ext cx="2057400" cy="1524000"/>
            <a:chOff x="240" y="2592"/>
            <a:chExt cx="1296" cy="960"/>
          </a:xfrm>
        </p:grpSpPr>
        <p:grpSp>
          <p:nvGrpSpPr>
            <p:cNvPr id="691353" name="Group 153"/>
            <p:cNvGrpSpPr>
              <a:grpSpLocks/>
            </p:cNvGrpSpPr>
            <p:nvPr/>
          </p:nvGrpSpPr>
          <p:grpSpPr bwMode="auto">
            <a:xfrm rot="10800000">
              <a:off x="240" y="2880"/>
              <a:ext cx="864" cy="192"/>
              <a:chOff x="4272" y="3792"/>
              <a:chExt cx="864" cy="192"/>
            </a:xfrm>
          </p:grpSpPr>
          <p:sp>
            <p:nvSpPr>
              <p:cNvPr id="691354" name="Line 15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55" name="Line 15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56" name="Line 15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57" name="Line 15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58" name="Line 15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59" name="Line 15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0" name="Line 16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1" name="Line 16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2" name="Line 16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1363" name="Group 163"/>
            <p:cNvGrpSpPr>
              <a:grpSpLocks/>
            </p:cNvGrpSpPr>
            <p:nvPr/>
          </p:nvGrpSpPr>
          <p:grpSpPr bwMode="auto">
            <a:xfrm>
              <a:off x="960" y="2784"/>
              <a:ext cx="427" cy="336"/>
              <a:chOff x="672" y="2924"/>
              <a:chExt cx="427" cy="336"/>
            </a:xfrm>
          </p:grpSpPr>
          <p:grpSp>
            <p:nvGrpSpPr>
              <p:cNvPr id="691364" name="Group 164"/>
              <p:cNvGrpSpPr>
                <a:grpSpLocks/>
              </p:cNvGrpSpPr>
              <p:nvPr/>
            </p:nvGrpSpPr>
            <p:grpSpPr bwMode="auto">
              <a:xfrm rot="5400000">
                <a:off x="740" y="3044"/>
                <a:ext cx="288" cy="144"/>
                <a:chOff x="2736" y="1632"/>
                <a:chExt cx="288" cy="144"/>
              </a:xfrm>
            </p:grpSpPr>
            <p:sp>
              <p:nvSpPr>
                <p:cNvPr id="691365" name="Line 165"/>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6" name="Line 166"/>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7" name="Line 167"/>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68" name="Line 168"/>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369" name="Text Box 169"/>
              <p:cNvSpPr txBox="1">
                <a:spLocks noChangeArrowheads="1"/>
              </p:cNvSpPr>
              <p:nvPr/>
            </p:nvSpPr>
            <p:spPr bwMode="auto">
              <a:xfrm rot="5400000">
                <a:off x="864"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1370" name="Text Box 170"/>
              <p:cNvSpPr txBox="1">
                <a:spLocks noChangeArrowheads="1"/>
              </p:cNvSpPr>
              <p:nvPr/>
            </p:nvSpPr>
            <p:spPr bwMode="auto">
              <a:xfrm rot="10800000">
                <a:off x="672"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91371" name="Text Box 171"/>
            <p:cNvSpPr txBox="1">
              <a:spLocks noChangeArrowheads="1"/>
            </p:cNvSpPr>
            <p:nvPr/>
          </p:nvSpPr>
          <p:spPr bwMode="auto">
            <a:xfrm>
              <a:off x="864" y="259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30 V</a:t>
              </a:r>
            </a:p>
          </p:txBody>
        </p:sp>
        <p:sp>
          <p:nvSpPr>
            <p:cNvPr id="691372" name="Text Box 172"/>
            <p:cNvSpPr txBox="1">
              <a:spLocks noChangeArrowheads="1"/>
            </p:cNvSpPr>
            <p:nvPr/>
          </p:nvSpPr>
          <p:spPr bwMode="auto">
            <a:xfrm>
              <a:off x="336" y="2640"/>
              <a:ext cx="57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10 </a:t>
              </a:r>
              <a:r>
                <a:rPr lang="en-US" sz="2400">
                  <a:solidFill>
                    <a:schemeClr val="tx1"/>
                  </a:solidFill>
                  <a:sym typeface="Symbol" pitchFamily="18" charset="2"/>
                </a:rPr>
                <a:t></a:t>
              </a:r>
            </a:p>
          </p:txBody>
        </p:sp>
        <p:sp>
          <p:nvSpPr>
            <p:cNvPr id="691373" name="Rectangle 173"/>
            <p:cNvSpPr>
              <a:spLocks noChangeArrowheads="1"/>
            </p:cNvSpPr>
            <p:nvPr/>
          </p:nvSpPr>
          <p:spPr bwMode="auto">
            <a:xfrm>
              <a:off x="288" y="2640"/>
              <a:ext cx="1056" cy="576"/>
            </a:xfrm>
            <a:prstGeom prst="rect">
              <a:avLst/>
            </a:prstGeom>
            <a:noFill/>
            <a:ln w="28575">
              <a:solidFill>
                <a:srgbClr val="00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374" name="Line 174"/>
            <p:cNvSpPr>
              <a:spLocks noChangeShapeType="1"/>
            </p:cNvSpPr>
            <p:nvPr/>
          </p:nvSpPr>
          <p:spPr bwMode="auto">
            <a:xfrm>
              <a:off x="1248" y="297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1375" name="Group 175"/>
            <p:cNvGrpSpPr>
              <a:grpSpLocks/>
            </p:cNvGrpSpPr>
            <p:nvPr/>
          </p:nvGrpSpPr>
          <p:grpSpPr bwMode="auto">
            <a:xfrm>
              <a:off x="240" y="3360"/>
              <a:ext cx="864" cy="192"/>
              <a:chOff x="4272" y="3792"/>
              <a:chExt cx="864" cy="192"/>
            </a:xfrm>
          </p:grpSpPr>
          <p:sp>
            <p:nvSpPr>
              <p:cNvPr id="691376" name="Line 176"/>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77" name="Line 177"/>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78" name="Line 178"/>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79" name="Line 179"/>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0" name="Line 180"/>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1" name="Line 181"/>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2" name="Line 182"/>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3" name="Line 183"/>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4" name="Line 184"/>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385" name="Line 185"/>
            <p:cNvSpPr>
              <a:spLocks noChangeShapeType="1"/>
            </p:cNvSpPr>
            <p:nvPr/>
          </p:nvSpPr>
          <p:spPr bwMode="auto">
            <a:xfrm>
              <a:off x="240" y="2976"/>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6" name="Text Box 186"/>
            <p:cNvSpPr txBox="1">
              <a:spLocks noChangeArrowheads="1"/>
            </p:cNvSpPr>
            <p:nvPr/>
          </p:nvSpPr>
          <p:spPr bwMode="auto">
            <a:xfrm>
              <a:off x="528" y="3168"/>
              <a:ext cx="57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50 </a:t>
              </a:r>
              <a:r>
                <a:rPr lang="en-US" sz="2400">
                  <a:solidFill>
                    <a:schemeClr val="tx1"/>
                  </a:solidFill>
                  <a:sym typeface="Symbol" pitchFamily="18" charset="2"/>
                </a:rPr>
                <a:t></a:t>
              </a:r>
            </a:p>
          </p:txBody>
        </p:sp>
        <p:sp>
          <p:nvSpPr>
            <p:cNvPr id="691387" name="Line 187"/>
            <p:cNvSpPr>
              <a:spLocks noChangeShapeType="1"/>
            </p:cNvSpPr>
            <p:nvPr/>
          </p:nvSpPr>
          <p:spPr bwMode="auto">
            <a:xfrm>
              <a:off x="1536" y="2976"/>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8" name="Line 188"/>
            <p:cNvSpPr>
              <a:spLocks noChangeShapeType="1"/>
            </p:cNvSpPr>
            <p:nvPr/>
          </p:nvSpPr>
          <p:spPr bwMode="auto">
            <a:xfrm>
              <a:off x="1344" y="2976"/>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389" name="Line 189"/>
            <p:cNvSpPr>
              <a:spLocks noChangeShapeType="1"/>
            </p:cNvSpPr>
            <p:nvPr/>
          </p:nvSpPr>
          <p:spPr bwMode="auto">
            <a:xfrm>
              <a:off x="1104" y="3456"/>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1390" name="Text Box 190"/>
          <p:cNvSpPr txBox="1">
            <a:spLocks noChangeArrowheads="1"/>
          </p:cNvSpPr>
          <p:nvPr/>
        </p:nvSpPr>
        <p:spPr bwMode="auto">
          <a:xfrm>
            <a:off x="3846512" y="4825206"/>
            <a:ext cx="5373687" cy="1938992"/>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A 30 V battery with 10 </a:t>
            </a:r>
            <a:r>
              <a:rPr lang="en-US" sz="2400" dirty="0">
                <a:sym typeface="Symbol" pitchFamily="18" charset="2"/>
              </a:rPr>
              <a:t> of resistance is connected to a 50  resistor.  What is the </a:t>
            </a:r>
            <a:r>
              <a:rPr lang="en-US" sz="2400" i="1" dirty="0">
                <a:sym typeface="Symbol" pitchFamily="18" charset="2"/>
              </a:rPr>
              <a:t>actual voltage</a:t>
            </a:r>
            <a:r>
              <a:rPr lang="en-US" sz="2400" dirty="0">
                <a:sym typeface="Symbol" pitchFamily="18" charset="2"/>
              </a:rPr>
              <a:t> across the 50  resistor?</a:t>
            </a:r>
          </a:p>
          <a:p>
            <a:r>
              <a:rPr lang="en-US" sz="2400" dirty="0">
                <a:sym typeface="Symbol" pitchFamily="18" charset="2"/>
              </a:rPr>
              <a:t>A)  30 V	B)  36 V	C)  6 V</a:t>
            </a:r>
          </a:p>
          <a:p>
            <a:r>
              <a:rPr lang="en-US" sz="2400" dirty="0">
                <a:sym typeface="Symbol" pitchFamily="18" charset="2"/>
              </a:rPr>
              <a:t>D)  25 V	E)  24 V</a:t>
            </a:r>
          </a:p>
        </p:txBody>
      </p:sp>
      <mc:AlternateContent xmlns:mc="http://schemas.openxmlformats.org/markup-compatibility/2006" xmlns:a14="http://schemas.microsoft.com/office/drawing/2010/main">
        <mc:Choice Requires="a14">
          <p:sp>
            <p:nvSpPr>
              <p:cNvPr id="691391" name="Object 191"/>
              <p:cNvSpPr txBox="1"/>
              <p:nvPr/>
            </p:nvSpPr>
            <p:spPr bwMode="auto">
              <a:xfrm>
                <a:off x="38100" y="5770563"/>
                <a:ext cx="2667000" cy="893762"/>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sSub>
                            </m:den>
                          </m:f>
                        </m:e>
                      </m:d>
                      <m:r>
                        <a:rPr lang="en-US" i="1">
                          <a:solidFill>
                            <a:srgbClr val="000000"/>
                          </a:solidFill>
                          <a:latin typeface="Cambria Math" panose="02040503050406030204" pitchFamily="18" charset="0"/>
                        </a:rPr>
                        <m:t>ℰ</m:t>
                      </m:r>
                    </m:oMath>
                  </m:oMathPara>
                </a14:m>
                <a:endParaRPr lang="en-US" dirty="0"/>
              </a:p>
            </p:txBody>
          </p:sp>
        </mc:Choice>
        <mc:Fallback xmlns="">
          <p:sp>
            <p:nvSpPr>
              <p:cNvPr id="691391" name="Object 191"/>
              <p:cNvSpPr txBox="1">
                <a:spLocks noRot="1" noChangeAspect="1" noMove="1" noResize="1" noEditPoints="1" noAdjustHandles="1" noChangeArrowheads="1" noChangeShapeType="1" noTextEdit="1"/>
              </p:cNvSpPr>
              <p:nvPr/>
            </p:nvSpPr>
            <p:spPr bwMode="auto">
              <a:xfrm>
                <a:off x="38100" y="5770563"/>
                <a:ext cx="2667000" cy="893762"/>
              </a:xfrm>
              <a:prstGeom prst="rect">
                <a:avLst/>
              </a:prstGeom>
              <a:blipFill>
                <a:blip r:embed="rId4"/>
                <a:stretch>
                  <a:fillRect/>
                </a:stretch>
              </a:blipFill>
              <a:ln>
                <a:noFill/>
              </a:ln>
              <a:effectLst/>
            </p:spPr>
            <p:txBody>
              <a:bodyPr/>
              <a:lstStyle/>
              <a:p>
                <a:r>
                  <a:rPr lang="en-US">
                    <a:noFill/>
                  </a:rPr>
                  <a:t> </a:t>
                </a:r>
              </a:p>
            </p:txBody>
          </p:sp>
        </mc:Fallback>
      </mc:AlternateContent>
      <p:graphicFrame>
        <p:nvGraphicFramePr>
          <p:cNvPr id="691393" name="Object 193"/>
          <p:cNvGraphicFramePr>
            <a:graphicFrameLocks noChangeAspect="1"/>
          </p:cNvGraphicFramePr>
          <p:nvPr>
            <p:extLst>
              <p:ext uri="{D42A27DB-BD31-4B8C-83A1-F6EECF244321}">
                <p14:modId xmlns:p14="http://schemas.microsoft.com/office/powerpoint/2010/main" val="1920170276"/>
              </p:ext>
            </p:extLst>
          </p:nvPr>
        </p:nvGraphicFramePr>
        <p:xfrm>
          <a:off x="2654300" y="6023976"/>
          <a:ext cx="1158875" cy="385763"/>
        </p:xfrm>
        <a:graphic>
          <a:graphicData uri="http://schemas.openxmlformats.org/presentationml/2006/ole">
            <mc:AlternateContent xmlns:mc="http://schemas.openxmlformats.org/markup-compatibility/2006">
              <mc:Choice xmlns:v="urn:schemas-microsoft-com:vml" Requires="v">
                <p:oleObj name="Equation" r:id="rId5" imgW="469800" imgH="177480" progId="Equation.DSMT4">
                  <p:embed/>
                </p:oleObj>
              </mc:Choice>
              <mc:Fallback>
                <p:oleObj name="Equation" r:id="rId5" imgW="469800" imgH="177480" progId="Equation.DSMT4">
                  <p:embed/>
                  <p:pic>
                    <p:nvPicPr>
                      <p:cNvPr id="0" name="Object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300" y="6023976"/>
                        <a:ext cx="11588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1394" name="AutoShape 194"/>
          <p:cNvSpPr>
            <a:spLocks noChangeArrowheads="1"/>
          </p:cNvSpPr>
          <p:nvPr/>
        </p:nvSpPr>
        <p:spPr bwMode="auto">
          <a:xfrm>
            <a:off x="3813175" y="6311900"/>
            <a:ext cx="12954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1" name="Object 191"/>
              <p:cNvSpPr txBox="1"/>
              <p:nvPr/>
            </p:nvSpPr>
            <p:spPr bwMode="auto">
              <a:xfrm>
                <a:off x="2643188" y="4154488"/>
                <a:ext cx="1919287" cy="422275"/>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𝑡𝑒𝑟𝑚</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𝐼𝑟</m:t>
                      </m:r>
                    </m:oMath>
                  </m:oMathPara>
                </a14:m>
                <a:endParaRPr lang="en-US" dirty="0"/>
              </a:p>
            </p:txBody>
          </p:sp>
        </mc:Choice>
        <mc:Fallback xmlns="">
          <p:sp>
            <p:nvSpPr>
              <p:cNvPr id="81" name="Object 191"/>
              <p:cNvSpPr txBox="1">
                <a:spLocks noRot="1" noChangeAspect="1" noMove="1" noResize="1" noEditPoints="1" noAdjustHandles="1" noChangeArrowheads="1" noChangeShapeType="1" noTextEdit="1"/>
              </p:cNvSpPr>
              <p:nvPr/>
            </p:nvSpPr>
            <p:spPr bwMode="auto">
              <a:xfrm>
                <a:off x="2643188" y="4154488"/>
                <a:ext cx="1919287" cy="422275"/>
              </a:xfrm>
              <a:prstGeom prst="rect">
                <a:avLst/>
              </a:prstGeom>
              <a:blipFill>
                <a:blip r:embed="rId7"/>
                <a:stretch>
                  <a:fillRect/>
                </a:stretch>
              </a:blipFill>
              <a:ln>
                <a:noFill/>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1265">
                                            <p:txEl>
                                              <p:pRg st="0" end="0"/>
                                            </p:txEl>
                                          </p:spTgt>
                                        </p:tgtEl>
                                        <p:attrNameLst>
                                          <p:attrName>style.visibility</p:attrName>
                                        </p:attrNameLst>
                                      </p:cBhvr>
                                      <p:to>
                                        <p:strVal val="visible"/>
                                      </p:to>
                                    </p:set>
                                    <p:anim calcmode="lin" valueType="num">
                                      <p:cBhvr additive="base">
                                        <p:cTn id="7" dur="500" fill="hold"/>
                                        <p:tgtEl>
                                          <p:spTgt spid="6912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12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1265">
                                            <p:txEl>
                                              <p:pRg st="1" end="1"/>
                                            </p:txEl>
                                          </p:spTgt>
                                        </p:tgtEl>
                                        <p:attrNameLst>
                                          <p:attrName>style.visibility</p:attrName>
                                        </p:attrNameLst>
                                      </p:cBhvr>
                                      <p:to>
                                        <p:strVal val="visible"/>
                                      </p:to>
                                    </p:set>
                                    <p:anim calcmode="lin" valueType="num">
                                      <p:cBhvr additive="base">
                                        <p:cTn id="13" dur="500" fill="hold"/>
                                        <p:tgtEl>
                                          <p:spTgt spid="6912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126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91265">
                                            <p:txEl>
                                              <p:pRg st="2" end="2"/>
                                            </p:txEl>
                                          </p:spTgt>
                                        </p:tgtEl>
                                        <p:attrNameLst>
                                          <p:attrName>style.visibility</p:attrName>
                                        </p:attrNameLst>
                                      </p:cBhvr>
                                      <p:to>
                                        <p:strVal val="visible"/>
                                      </p:to>
                                    </p:set>
                                    <p:anim calcmode="lin" valueType="num">
                                      <p:cBhvr additive="base">
                                        <p:cTn id="17" dur="500" fill="hold"/>
                                        <p:tgtEl>
                                          <p:spTgt spid="69126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126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691310"/>
                                        </p:tgtEl>
                                        <p:attrNameLst>
                                          <p:attrName>style.visibility</p:attrName>
                                        </p:attrNameLst>
                                      </p:cBhvr>
                                      <p:to>
                                        <p:strVal val="visible"/>
                                      </p:to>
                                    </p:set>
                                    <p:animEffect transition="in" filter="dissolve">
                                      <p:cBhvr>
                                        <p:cTn id="22" dur="500"/>
                                        <p:tgtEl>
                                          <p:spTgt spid="6913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91265">
                                            <p:txEl>
                                              <p:pRg st="3" end="3"/>
                                            </p:txEl>
                                          </p:spTgt>
                                        </p:tgtEl>
                                        <p:attrNameLst>
                                          <p:attrName>style.visibility</p:attrName>
                                        </p:attrNameLst>
                                      </p:cBhvr>
                                      <p:to>
                                        <p:strVal val="visible"/>
                                      </p:to>
                                    </p:set>
                                    <p:anim calcmode="lin" valueType="num">
                                      <p:cBhvr additive="base">
                                        <p:cTn id="27" dur="500" fill="hold"/>
                                        <p:tgtEl>
                                          <p:spTgt spid="69126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912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91351"/>
                                        </p:tgtEl>
                                        <p:attrNameLst>
                                          <p:attrName>style.visibility</p:attrName>
                                        </p:attrNameLst>
                                      </p:cBhvr>
                                      <p:to>
                                        <p:strVal val="visible"/>
                                      </p:to>
                                    </p:set>
                                    <p:animEffect transition="in" filter="dissolve">
                                      <p:cBhvr>
                                        <p:cTn id="33" dur="500"/>
                                        <p:tgtEl>
                                          <p:spTgt spid="6913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91390"/>
                                        </p:tgtEl>
                                        <p:attrNameLst>
                                          <p:attrName>style.visibility</p:attrName>
                                        </p:attrNameLst>
                                      </p:cBhvr>
                                      <p:to>
                                        <p:strVal val="visible"/>
                                      </p:to>
                                    </p:set>
                                    <p:anim calcmode="lin" valueType="num">
                                      <p:cBhvr>
                                        <p:cTn id="38" dur="500" fill="hold"/>
                                        <p:tgtEl>
                                          <p:spTgt spid="691390"/>
                                        </p:tgtEl>
                                        <p:attrNameLst>
                                          <p:attrName>ppt_w</p:attrName>
                                        </p:attrNameLst>
                                      </p:cBhvr>
                                      <p:tavLst>
                                        <p:tav tm="0">
                                          <p:val>
                                            <p:fltVal val="0"/>
                                          </p:val>
                                        </p:tav>
                                        <p:tav tm="100000">
                                          <p:val>
                                            <p:strVal val="#ppt_w"/>
                                          </p:val>
                                        </p:tav>
                                      </p:tavLst>
                                    </p:anim>
                                    <p:anim calcmode="lin" valueType="num">
                                      <p:cBhvr>
                                        <p:cTn id="39" dur="500" fill="hold"/>
                                        <p:tgtEl>
                                          <p:spTgt spid="6913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691392"/>
                                        </p:tgtEl>
                                        <p:attrNameLst>
                                          <p:attrName>style.visibility</p:attrName>
                                        </p:attrNameLst>
                                      </p:cBhvr>
                                      <p:to>
                                        <p:strVal val="visible"/>
                                      </p:to>
                                    </p:set>
                                    <p:animEffect transition="in" filter="dissolve">
                                      <p:cBhvr>
                                        <p:cTn id="44" dur="500"/>
                                        <p:tgtEl>
                                          <p:spTgt spid="691392"/>
                                        </p:tgtEl>
                                      </p:cBhvr>
                                    </p:animEffect>
                                  </p:childTnLst>
                                </p:cTn>
                              </p:par>
                            </p:childTnLst>
                          </p:cTn>
                        </p:par>
                      </p:childTnLst>
                    </p:cTn>
                  </p:par>
                  <p:par>
                    <p:cTn id="45" fill="hold">
                      <p:stCondLst>
                        <p:cond delay="indefinite"/>
                      </p:stCondLst>
                      <p:childTnLst>
                        <p:par>
                          <p:cTn id="46" fill="hold" nodeType="after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91393"/>
                                        </p:tgtEl>
                                        <p:attrNameLst>
                                          <p:attrName>style.visibility</p:attrName>
                                        </p:attrNameLst>
                                      </p:cBhvr>
                                      <p:to>
                                        <p:strVal val="visible"/>
                                      </p:to>
                                    </p:set>
                                  </p:childTnLst>
                                </p:cTn>
                              </p:par>
                            </p:childTnLst>
                          </p:cTn>
                        </p:par>
                        <p:par>
                          <p:cTn id="49" fill="hold">
                            <p:stCondLst>
                              <p:cond delay="0"/>
                            </p:stCondLst>
                            <p:childTnLst>
                              <p:par>
                                <p:cTn id="50" presetID="22" presetClass="entr" presetSubtype="8" fill="hold" grpId="0" nodeType="afterEffect">
                                  <p:stCondLst>
                                    <p:cond delay="0"/>
                                  </p:stCondLst>
                                  <p:childTnLst>
                                    <p:set>
                                      <p:cBhvr>
                                        <p:cTn id="51" dur="1" fill="hold">
                                          <p:stCondLst>
                                            <p:cond delay="0"/>
                                          </p:stCondLst>
                                        </p:cTn>
                                        <p:tgtEl>
                                          <p:spTgt spid="691394"/>
                                        </p:tgtEl>
                                        <p:attrNameLst>
                                          <p:attrName>style.visibility</p:attrName>
                                        </p:attrNameLst>
                                      </p:cBhvr>
                                      <p:to>
                                        <p:strVal val="visible"/>
                                      </p:to>
                                    </p:set>
                                    <p:animEffect transition="in" filter="wipe(left)">
                                      <p:cBhvr>
                                        <p:cTn id="52" dur="500"/>
                                        <p:tgtEl>
                                          <p:spTgt spid="691394"/>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691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65" grpId="0" uiExpand="1" build="p"/>
      <p:bldP spid="691351" grpId="0" animBg="1"/>
      <p:bldP spid="691390" grpId="0" animBg="1"/>
      <p:bldP spid="691391" grpId="0"/>
      <p:bldP spid="6913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90E8F-FC12-4E38-8BAD-FEC67A88D9E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27.4 Part I</a:t>
            </a:r>
          </a:p>
        </p:txBody>
      </p:sp>
      <p:sp>
        <p:nvSpPr>
          <p:cNvPr id="5" name="Rectangle 4"/>
          <p:cNvSpPr/>
          <p:nvPr/>
        </p:nvSpPr>
        <p:spPr>
          <a:xfrm>
            <a:off x="457200" y="1371599"/>
            <a:ext cx="8229600" cy="2246769"/>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In the figure, a third resistor is added in series with the first two. What happens to the current in the battery?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increases,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decreases,</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remains the same.</a:t>
            </a:r>
          </a:p>
        </p:txBody>
      </p:sp>
      <p:pic>
        <p:nvPicPr>
          <p:cNvPr id="8" name="Picture 7" descr=" In illustration, the symbolic representation of the battery is shown with a positive terminal on the right and the negative terminal on the left. The potential difference is marked as delta V. The positive terminal in the circuit is connected to point a in the top left end of the circuit and then to the left end of a resistor symbol labeled R subscript 1. The potential difference at this location is marked as delta V subscript 1. The negative terminal is connected to a point c in the top right end of the circuit and then to the right end of another resistor symbol labeled R subscript 2. The potential difference at this location is marked as delta V subscript 2. The other ends of the resistors are connected to each other at a point b. Current is shown to flow in the clockwise direction from the positive terminal of the battery to the negative terminal. The current flowing across resistor R subscript 1 is labeled I subscript 1 and that flowing across resistor R subscript 2 is labeled I subscript 2. The text mentions that this is A circuit diagram showing the two resistors connected in series to a battery.">
            <a:extLst>
              <a:ext uri="{FF2B5EF4-FFF2-40B4-BE49-F238E27FC236}">
                <a16:creationId xmlns:a16="http://schemas.microsoft.com/office/drawing/2014/main" id="{3D23AD8F-3292-4A5E-9B8D-A68240ED1BC0}"/>
              </a:ext>
            </a:extLst>
          </p:cNvPr>
          <p:cNvPicPr>
            <a:picLocks noChangeAspect="1"/>
          </p:cNvPicPr>
          <p:nvPr/>
        </p:nvPicPr>
        <p:blipFill>
          <a:blip r:embed="rId4"/>
          <a:stretch>
            <a:fillRect/>
          </a:stretch>
        </p:blipFill>
        <p:spPr>
          <a:xfrm>
            <a:off x="3984505" y="2569029"/>
            <a:ext cx="4920009" cy="4226497"/>
          </a:xfrm>
          <a:prstGeom prst="rect">
            <a:avLst/>
          </a:prstGeom>
        </p:spPr>
      </p:pic>
      <p:sp>
        <p:nvSpPr>
          <p:cNvPr id="2" name="TextBox 1"/>
          <p:cNvSpPr txBox="1"/>
          <p:nvPr/>
        </p:nvSpPr>
        <p:spPr>
          <a:xfrm>
            <a:off x="228600" y="228600"/>
            <a:ext cx="1524000" cy="830997"/>
          </a:xfrm>
          <a:prstGeom prst="rect">
            <a:avLst/>
          </a:prstGeom>
          <a:noFill/>
        </p:spPr>
        <p:txBody>
          <a:bodyPr wrap="square" rtlCol="0">
            <a:spAutoFit/>
          </a:bodyPr>
          <a:lstStyle/>
          <a:p>
            <a:r>
              <a:rPr lang="en-US" dirty="0">
                <a:solidFill>
                  <a:srgbClr val="FF0000"/>
                </a:solidFill>
              </a:rPr>
              <a:t>JIT</a:t>
            </a:r>
          </a:p>
        </p:txBody>
      </p:sp>
      <p:sp>
        <p:nvSpPr>
          <p:cNvPr id="3" name="TextBox 2"/>
          <p:cNvSpPr txBox="1"/>
          <p:nvPr/>
        </p:nvSpPr>
        <p:spPr>
          <a:xfrm>
            <a:off x="914400" y="4800600"/>
            <a:ext cx="1295400" cy="1569660"/>
          </a:xfrm>
          <a:prstGeom prst="rect">
            <a:avLst/>
          </a:prstGeom>
          <a:noFill/>
        </p:spPr>
        <p:txBody>
          <a:bodyPr wrap="square" rtlCol="0">
            <a:spAutoFit/>
          </a:bodyPr>
          <a:lstStyle/>
          <a:p>
            <a:r>
              <a:rPr lang="en-US" dirty="0" err="1">
                <a:solidFill>
                  <a:schemeClr val="tx1"/>
                </a:solidFill>
              </a:rPr>
              <a:t>Ans</a:t>
            </a:r>
            <a:r>
              <a:rPr lang="en-US" dirty="0">
                <a:solidFill>
                  <a:schemeClr val="tx1"/>
                </a:solidFill>
              </a:rPr>
              <a:t> b</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39FC34A-1EE5-29CA-C763-DDD44C4FD972}"/>
                  </a:ext>
                </a:extLst>
              </p14:cNvPr>
              <p14:cNvContentPartPr/>
              <p14:nvPr/>
            </p14:nvContentPartPr>
            <p14:xfrm>
              <a:off x="2378880" y="3967560"/>
              <a:ext cx="1801800" cy="1459800"/>
            </p14:xfrm>
          </p:contentPart>
        </mc:Choice>
        <mc:Fallback xmlns="">
          <p:pic>
            <p:nvPicPr>
              <p:cNvPr id="4" name="Ink 3">
                <a:extLst>
                  <a:ext uri="{FF2B5EF4-FFF2-40B4-BE49-F238E27FC236}">
                    <a16:creationId xmlns:a16="http://schemas.microsoft.com/office/drawing/2014/main" id="{839FC34A-1EE5-29CA-C763-DDD44C4FD972}"/>
                  </a:ext>
                </a:extLst>
              </p:cNvPr>
              <p:cNvPicPr/>
              <p:nvPr/>
            </p:nvPicPr>
            <p:blipFill>
              <a:blip r:embed="rId6"/>
              <a:stretch>
                <a:fillRect/>
              </a:stretch>
            </p:blipFill>
            <p:spPr>
              <a:xfrm>
                <a:off x="2369520" y="3958200"/>
                <a:ext cx="1820520" cy="1478520"/>
              </a:xfrm>
              <a:prstGeom prst="rect">
                <a:avLst/>
              </a:prstGeom>
            </p:spPr>
          </p:pic>
        </mc:Fallback>
      </mc:AlternateContent>
    </p:spTree>
    <p:extLst>
      <p:ext uri="{BB962C8B-B14F-4D97-AF65-F5344CB8AC3E}">
        <p14:creationId xmlns:p14="http://schemas.microsoft.com/office/powerpoint/2010/main" val="127437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141448-71EB-432C-A674-EA93C0460A4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27.4 Part II</a:t>
            </a:r>
          </a:p>
        </p:txBody>
      </p:sp>
      <p:sp>
        <p:nvSpPr>
          <p:cNvPr id="5" name="Rectangle 4"/>
          <p:cNvSpPr/>
          <p:nvPr/>
        </p:nvSpPr>
        <p:spPr>
          <a:xfrm>
            <a:off x="457200" y="1371599"/>
            <a:ext cx="8229600" cy="1815882"/>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What happens to the terminal voltage of the battery?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increases,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decreases,</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remains the same.</a:t>
            </a:r>
          </a:p>
        </p:txBody>
      </p:sp>
      <p:pic>
        <p:nvPicPr>
          <p:cNvPr id="8" name="Picture 7" descr=" In illustration, the symbolic representation of the battery is shown with a positive terminal on the right and the negative terminal on the left. The potential difference is marked as delta V. The positive terminal in the circuit is connected to point a in the top left end of the circuit and then to the left end of a resistor symbol labeled R subscript 1. The potential difference at this location is marked as delta V subscript 1. The negative terminal is connected to a point c in the top right end of the circuit and then to the right end of another resistor symbol labeled R subscript 2. The potential difference at this location is marked as delta V subscript 2. The other ends of the resistors are connected to each other at a point b. Current is shown to flow in the clockwise direction from the positive terminal of the battery to the negative terminal. The current flowing across resistor R subscript 1 is labeled I subscript 1 and that flowing across resistor R subscript 2 is labeled I subscript 2. The text mentions that this is A circuit diagram showing the two resistors connected in series to a battery.">
            <a:extLst>
              <a:ext uri="{FF2B5EF4-FFF2-40B4-BE49-F238E27FC236}">
                <a16:creationId xmlns:a16="http://schemas.microsoft.com/office/drawing/2014/main" id="{82A3375B-5068-4C5D-8CEF-8C5DC7578CDB}"/>
              </a:ext>
            </a:extLst>
          </p:cNvPr>
          <p:cNvPicPr>
            <a:picLocks noChangeAspect="1"/>
          </p:cNvPicPr>
          <p:nvPr/>
        </p:nvPicPr>
        <p:blipFill>
          <a:blip r:embed="rId4"/>
          <a:stretch>
            <a:fillRect/>
          </a:stretch>
        </p:blipFill>
        <p:spPr>
          <a:xfrm>
            <a:off x="3984505" y="2569029"/>
            <a:ext cx="4920009" cy="4226497"/>
          </a:xfrm>
          <a:prstGeom prst="rect">
            <a:avLst/>
          </a:prstGeom>
        </p:spPr>
      </p:pic>
      <p:sp>
        <p:nvSpPr>
          <p:cNvPr id="7" name="TextBox 6"/>
          <p:cNvSpPr txBox="1"/>
          <p:nvPr/>
        </p:nvSpPr>
        <p:spPr>
          <a:xfrm>
            <a:off x="228600" y="228600"/>
            <a:ext cx="1524000" cy="830997"/>
          </a:xfrm>
          <a:prstGeom prst="rect">
            <a:avLst/>
          </a:prstGeom>
          <a:noFill/>
        </p:spPr>
        <p:txBody>
          <a:bodyPr wrap="square" rtlCol="0">
            <a:spAutoFit/>
          </a:bodyPr>
          <a:lstStyle/>
          <a:p>
            <a:r>
              <a:rPr lang="en-US" dirty="0">
                <a:solidFill>
                  <a:srgbClr val="FF0000"/>
                </a:solidFill>
              </a:rPr>
              <a:t>JIT</a:t>
            </a:r>
          </a:p>
        </p:txBody>
      </p:sp>
      <p:sp>
        <p:nvSpPr>
          <p:cNvPr id="9" name="TextBox 8"/>
          <p:cNvSpPr txBox="1"/>
          <p:nvPr/>
        </p:nvSpPr>
        <p:spPr>
          <a:xfrm>
            <a:off x="914400" y="4800600"/>
            <a:ext cx="1295400" cy="1569660"/>
          </a:xfrm>
          <a:prstGeom prst="rect">
            <a:avLst/>
          </a:prstGeom>
          <a:noFill/>
        </p:spPr>
        <p:txBody>
          <a:bodyPr wrap="square" rtlCol="0">
            <a:spAutoFit/>
          </a:bodyPr>
          <a:lstStyle/>
          <a:p>
            <a:r>
              <a:rPr lang="en-US" dirty="0" err="1">
                <a:solidFill>
                  <a:schemeClr val="tx1"/>
                </a:solidFill>
              </a:rPr>
              <a:t>Ans</a:t>
            </a:r>
            <a:r>
              <a:rPr lang="en-US" dirty="0">
                <a:solidFill>
                  <a:schemeClr val="tx1"/>
                </a:solidFill>
              </a:rPr>
              <a:t> a</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4419163-D3CB-15CD-BE84-5E43649B797A}"/>
                  </a:ext>
                </a:extLst>
              </p14:cNvPr>
              <p14:cNvContentPartPr/>
              <p14:nvPr/>
            </p14:nvContentPartPr>
            <p14:xfrm>
              <a:off x="791280" y="3654720"/>
              <a:ext cx="3318840" cy="2197440"/>
            </p14:xfrm>
          </p:contentPart>
        </mc:Choice>
        <mc:Fallback xmlns="">
          <p:pic>
            <p:nvPicPr>
              <p:cNvPr id="2" name="Ink 1">
                <a:extLst>
                  <a:ext uri="{FF2B5EF4-FFF2-40B4-BE49-F238E27FC236}">
                    <a16:creationId xmlns:a16="http://schemas.microsoft.com/office/drawing/2014/main" id="{14419163-D3CB-15CD-BE84-5E43649B797A}"/>
                  </a:ext>
                </a:extLst>
              </p:cNvPr>
              <p:cNvPicPr/>
              <p:nvPr/>
            </p:nvPicPr>
            <p:blipFill>
              <a:blip r:embed="rId6"/>
              <a:stretch>
                <a:fillRect/>
              </a:stretch>
            </p:blipFill>
            <p:spPr>
              <a:xfrm>
                <a:off x="781920" y="3645360"/>
                <a:ext cx="3337560" cy="2216160"/>
              </a:xfrm>
              <a:prstGeom prst="rect">
                <a:avLst/>
              </a:prstGeom>
            </p:spPr>
          </p:pic>
        </mc:Fallback>
      </mc:AlternateContent>
    </p:spTree>
    <p:extLst>
      <p:ext uri="{BB962C8B-B14F-4D97-AF65-F5344CB8AC3E}">
        <p14:creationId xmlns:p14="http://schemas.microsoft.com/office/powerpoint/2010/main" val="41331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Kirchoff’s First Law</a:t>
            </a:r>
          </a:p>
        </p:txBody>
      </p:sp>
      <p:sp>
        <p:nvSpPr>
          <p:cNvPr id="692227" name="Text Box 3"/>
          <p:cNvSpPr txBox="1">
            <a:spLocks noChangeArrowheads="1"/>
          </p:cNvSpPr>
          <p:nvPr/>
        </p:nvSpPr>
        <p:spPr bwMode="auto">
          <a:xfrm>
            <a:off x="304800" y="914400"/>
            <a:ext cx="86106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sym typeface="Symbol" pitchFamily="18" charset="2"/>
              </a:rPr>
              <a:t>The total current into any vertex equals the current out of that vertex</a:t>
            </a:r>
          </a:p>
        </p:txBody>
      </p:sp>
      <p:sp>
        <p:nvSpPr>
          <p:cNvPr id="692393" name="Text Box 169"/>
          <p:cNvSpPr txBox="1">
            <a:spLocks noChangeArrowheads="1"/>
          </p:cNvSpPr>
          <p:nvPr/>
        </p:nvSpPr>
        <p:spPr bwMode="auto">
          <a:xfrm>
            <a:off x="0" y="1524000"/>
            <a:ext cx="708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chemeClr val="accent2"/>
                </a:solidFill>
                <a:sym typeface="Symbol" pitchFamily="18" charset="2"/>
              </a:rPr>
              <a:t>How to apply it:</a:t>
            </a:r>
          </a:p>
          <a:p>
            <a:pPr eaLnBrk="1" hangingPunct="1">
              <a:buFontTx/>
              <a:buChar char="•"/>
            </a:pPr>
            <a:r>
              <a:rPr lang="en-US" sz="2400">
                <a:solidFill>
                  <a:schemeClr val="accent2"/>
                </a:solidFill>
                <a:sym typeface="Symbol" pitchFamily="18" charset="2"/>
              </a:rPr>
              <a:t>First, assign a current and a direction to every pathway</a:t>
            </a:r>
          </a:p>
          <a:p>
            <a:pPr lvl="1" eaLnBrk="1" hangingPunct="1">
              <a:buFontTx/>
              <a:buChar char="•"/>
            </a:pPr>
            <a:r>
              <a:rPr lang="en-US" sz="2400">
                <a:solidFill>
                  <a:schemeClr val="accent2"/>
                </a:solidFill>
                <a:sym typeface="Symbol" pitchFamily="18" charset="2"/>
              </a:rPr>
              <a:t>Two components in series will always have the same current</a:t>
            </a:r>
          </a:p>
          <a:p>
            <a:pPr eaLnBrk="1" hangingPunct="1">
              <a:buFontTx/>
              <a:buChar char="•"/>
            </a:pPr>
            <a:r>
              <a:rPr lang="en-US" sz="2400">
                <a:solidFill>
                  <a:schemeClr val="accent2"/>
                </a:solidFill>
                <a:sym typeface="Symbol" pitchFamily="18" charset="2"/>
              </a:rPr>
              <a:t>At every vertex, write the equation:</a:t>
            </a:r>
          </a:p>
        </p:txBody>
      </p:sp>
      <p:graphicFrame>
        <p:nvGraphicFramePr>
          <p:cNvPr id="692394" name="Object 170"/>
          <p:cNvGraphicFramePr>
            <a:graphicFrameLocks noChangeAspect="1"/>
          </p:cNvGraphicFramePr>
          <p:nvPr/>
        </p:nvGraphicFramePr>
        <p:xfrm>
          <a:off x="1752600" y="3429000"/>
          <a:ext cx="2252663" cy="552450"/>
        </p:xfrm>
        <a:graphic>
          <a:graphicData uri="http://schemas.openxmlformats.org/presentationml/2006/ole">
            <mc:AlternateContent xmlns:mc="http://schemas.openxmlformats.org/markup-compatibility/2006">
              <mc:Choice xmlns:v="urn:schemas-microsoft-com:vml" Requires="v">
                <p:oleObj name="Equation" r:id="rId3" imgW="914400" imgH="253800" progId="Equation.DSMT4">
                  <p:embed/>
                </p:oleObj>
              </mc:Choice>
              <mc:Fallback>
                <p:oleObj name="Equation" r:id="rId3" imgW="914400" imgH="253800" progId="Equation.DSMT4">
                  <p:embed/>
                  <p:pic>
                    <p:nvPicPr>
                      <p:cNvPr id="0" name="Object 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2252663" cy="5524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2419" name="Group 195"/>
          <p:cNvGrpSpPr>
            <a:grpSpLocks/>
          </p:cNvGrpSpPr>
          <p:nvPr/>
        </p:nvGrpSpPr>
        <p:grpSpPr bwMode="auto">
          <a:xfrm>
            <a:off x="7162800" y="1981200"/>
            <a:ext cx="671513" cy="609600"/>
            <a:chOff x="4512" y="1008"/>
            <a:chExt cx="423" cy="384"/>
          </a:xfrm>
        </p:grpSpPr>
        <p:grpSp>
          <p:nvGrpSpPr>
            <p:cNvPr id="692411" name="Group 187"/>
            <p:cNvGrpSpPr>
              <a:grpSpLocks/>
            </p:cNvGrpSpPr>
            <p:nvPr/>
          </p:nvGrpSpPr>
          <p:grpSpPr bwMode="auto">
            <a:xfrm rot="5400000">
              <a:off x="4576" y="1176"/>
              <a:ext cx="288" cy="144"/>
              <a:chOff x="2736" y="1632"/>
              <a:chExt cx="288" cy="144"/>
            </a:xfrm>
          </p:grpSpPr>
          <p:sp>
            <p:nvSpPr>
              <p:cNvPr id="692412" name="Line 188"/>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13" name="Line 189"/>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14" name="Line 190"/>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15" name="Line 191"/>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2416" name="Text Box 192"/>
            <p:cNvSpPr txBox="1">
              <a:spLocks noChangeArrowheads="1"/>
            </p:cNvSpPr>
            <p:nvPr/>
          </p:nvSpPr>
          <p:spPr bwMode="auto">
            <a:xfrm rot="5400000">
              <a:off x="4700" y="10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2418" name="Text Box 194"/>
            <p:cNvSpPr txBox="1">
              <a:spLocks noChangeArrowheads="1"/>
            </p:cNvSpPr>
            <p:nvPr/>
          </p:nvSpPr>
          <p:spPr bwMode="auto">
            <a:xfrm>
              <a:off x="4512" y="10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a:t>
              </a:r>
            </a:p>
          </p:txBody>
        </p:sp>
      </p:grpSp>
      <p:grpSp>
        <p:nvGrpSpPr>
          <p:cNvPr id="692436" name="Group 212"/>
          <p:cNvGrpSpPr>
            <a:grpSpLocks/>
          </p:cNvGrpSpPr>
          <p:nvPr/>
        </p:nvGrpSpPr>
        <p:grpSpPr bwMode="auto">
          <a:xfrm>
            <a:off x="8001000" y="3657600"/>
            <a:ext cx="762000" cy="609600"/>
            <a:chOff x="4560" y="2544"/>
            <a:chExt cx="480" cy="384"/>
          </a:xfrm>
        </p:grpSpPr>
        <p:grpSp>
          <p:nvGrpSpPr>
            <p:cNvPr id="692429" name="Group 205"/>
            <p:cNvGrpSpPr>
              <a:grpSpLocks/>
            </p:cNvGrpSpPr>
            <p:nvPr/>
          </p:nvGrpSpPr>
          <p:grpSpPr bwMode="auto">
            <a:xfrm rot="16200000" flipH="1">
              <a:off x="4631" y="2712"/>
              <a:ext cx="288" cy="144"/>
              <a:chOff x="2736" y="1632"/>
              <a:chExt cx="288" cy="144"/>
            </a:xfrm>
          </p:grpSpPr>
          <p:sp>
            <p:nvSpPr>
              <p:cNvPr id="692430" name="Line 206"/>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31" name="Line 207"/>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32" name="Line 208"/>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33" name="Line 209"/>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2434" name="Text Box 210"/>
            <p:cNvSpPr txBox="1">
              <a:spLocks noChangeArrowheads="1"/>
            </p:cNvSpPr>
            <p:nvPr/>
          </p:nvSpPr>
          <p:spPr bwMode="auto">
            <a:xfrm rot="16200000" flipH="1">
              <a:off x="4556" y="25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2435" name="Text Box 211"/>
            <p:cNvSpPr txBox="1">
              <a:spLocks noChangeArrowheads="1"/>
            </p:cNvSpPr>
            <p:nvPr/>
          </p:nvSpPr>
          <p:spPr bwMode="auto">
            <a:xfrm flipH="1">
              <a:off x="4704" y="25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a:t>
              </a:r>
            </a:p>
          </p:txBody>
        </p:sp>
      </p:grpSp>
      <p:grpSp>
        <p:nvGrpSpPr>
          <p:cNvPr id="692437" name="Group 213"/>
          <p:cNvGrpSpPr>
            <a:grpSpLocks/>
          </p:cNvGrpSpPr>
          <p:nvPr/>
        </p:nvGrpSpPr>
        <p:grpSpPr bwMode="auto">
          <a:xfrm>
            <a:off x="6858000" y="3886200"/>
            <a:ext cx="1371600" cy="304800"/>
            <a:chOff x="4272" y="3792"/>
            <a:chExt cx="864" cy="192"/>
          </a:xfrm>
        </p:grpSpPr>
        <p:sp>
          <p:nvSpPr>
            <p:cNvPr id="692438" name="Line 21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39" name="Line 21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0" name="Line 21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1" name="Line 21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2" name="Line 21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3" name="Line 21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4" name="Line 22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5" name="Line 22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6" name="Line 22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2447" name="Group 223"/>
          <p:cNvGrpSpPr>
            <a:grpSpLocks/>
          </p:cNvGrpSpPr>
          <p:nvPr/>
        </p:nvGrpSpPr>
        <p:grpSpPr bwMode="auto">
          <a:xfrm>
            <a:off x="6858000" y="5257800"/>
            <a:ext cx="1371600" cy="304800"/>
            <a:chOff x="4272" y="3792"/>
            <a:chExt cx="864" cy="192"/>
          </a:xfrm>
        </p:grpSpPr>
        <p:sp>
          <p:nvSpPr>
            <p:cNvPr id="692448" name="Line 22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49" name="Line 22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0" name="Line 22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1" name="Line 22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2" name="Line 22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3" name="Line 22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4" name="Line 23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5" name="Line 23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6" name="Line 23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2457" name="Line 233"/>
          <p:cNvSpPr>
            <a:spLocks noChangeShapeType="1"/>
          </p:cNvSpPr>
          <p:nvPr/>
        </p:nvSpPr>
        <p:spPr bwMode="auto">
          <a:xfrm>
            <a:off x="6858000" y="2362200"/>
            <a:ext cx="0" cy="304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58" name="Line 234"/>
          <p:cNvSpPr>
            <a:spLocks noChangeShapeType="1"/>
          </p:cNvSpPr>
          <p:nvPr/>
        </p:nvSpPr>
        <p:spPr bwMode="auto">
          <a:xfrm>
            <a:off x="8686800" y="37338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0" name="Line 236"/>
          <p:cNvSpPr>
            <a:spLocks noChangeShapeType="1"/>
          </p:cNvSpPr>
          <p:nvPr/>
        </p:nvSpPr>
        <p:spPr bwMode="auto">
          <a:xfrm flipV="1">
            <a:off x="7620000" y="23622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1" name="Line 237"/>
          <p:cNvSpPr>
            <a:spLocks noChangeShapeType="1"/>
          </p:cNvSpPr>
          <p:nvPr/>
        </p:nvSpPr>
        <p:spPr bwMode="auto">
          <a:xfrm flipV="1">
            <a:off x="6858000" y="23622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3" name="Line 239"/>
          <p:cNvSpPr>
            <a:spLocks noChangeShapeType="1"/>
          </p:cNvSpPr>
          <p:nvPr/>
        </p:nvSpPr>
        <p:spPr bwMode="auto">
          <a:xfrm flipV="1">
            <a:off x="8458200" y="40386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2464" name="Group 240"/>
          <p:cNvGrpSpPr>
            <a:grpSpLocks/>
          </p:cNvGrpSpPr>
          <p:nvPr/>
        </p:nvGrpSpPr>
        <p:grpSpPr bwMode="auto">
          <a:xfrm rot="5400000">
            <a:off x="8001000" y="2895600"/>
            <a:ext cx="1371600" cy="304800"/>
            <a:chOff x="4272" y="3792"/>
            <a:chExt cx="864" cy="192"/>
          </a:xfrm>
        </p:grpSpPr>
        <p:sp>
          <p:nvSpPr>
            <p:cNvPr id="692465" name="Line 241"/>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6" name="Line 242"/>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7" name="Line 243"/>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8" name="Line 244"/>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69" name="Line 245"/>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70" name="Line 246"/>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71" name="Line 247"/>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72" name="Line 248"/>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73" name="Line 249"/>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2474" name="Text Box 250"/>
          <p:cNvSpPr txBox="1">
            <a:spLocks noChangeArrowheads="1"/>
          </p:cNvSpPr>
          <p:nvPr/>
        </p:nvSpPr>
        <p:spPr bwMode="auto">
          <a:xfrm rot="5400000">
            <a:off x="7734300" y="27051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3 </a:t>
            </a:r>
            <a:r>
              <a:rPr lang="en-US" sz="2400">
                <a:solidFill>
                  <a:schemeClr val="tx1"/>
                </a:solidFill>
                <a:sym typeface="Symbol" pitchFamily="18" charset="2"/>
              </a:rPr>
              <a:t></a:t>
            </a:r>
          </a:p>
        </p:txBody>
      </p:sp>
      <p:sp>
        <p:nvSpPr>
          <p:cNvPr id="692476" name="Text Box 252"/>
          <p:cNvSpPr txBox="1">
            <a:spLocks noChangeArrowheads="1"/>
          </p:cNvSpPr>
          <p:nvPr/>
        </p:nvSpPr>
        <p:spPr bwMode="auto">
          <a:xfrm>
            <a:off x="69342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5 </a:t>
            </a:r>
            <a:r>
              <a:rPr lang="en-US" sz="2400">
                <a:solidFill>
                  <a:schemeClr val="tx1"/>
                </a:solidFill>
                <a:sym typeface="Symbol" pitchFamily="18" charset="2"/>
              </a:rPr>
              <a:t></a:t>
            </a:r>
          </a:p>
        </p:txBody>
      </p:sp>
      <p:sp>
        <p:nvSpPr>
          <p:cNvPr id="692477" name="Text Box 253"/>
          <p:cNvSpPr txBox="1">
            <a:spLocks noChangeArrowheads="1"/>
          </p:cNvSpPr>
          <p:nvPr/>
        </p:nvSpPr>
        <p:spPr bwMode="auto">
          <a:xfrm>
            <a:off x="6858000" y="5486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4 </a:t>
            </a:r>
            <a:r>
              <a:rPr lang="en-US" sz="2400">
                <a:solidFill>
                  <a:schemeClr val="tx1"/>
                </a:solidFill>
                <a:sym typeface="Symbol" pitchFamily="18" charset="2"/>
              </a:rPr>
              <a:t></a:t>
            </a:r>
          </a:p>
        </p:txBody>
      </p:sp>
      <p:sp>
        <p:nvSpPr>
          <p:cNvPr id="692479" name="Text Box 255"/>
          <p:cNvSpPr txBox="1">
            <a:spLocks noChangeArrowheads="1"/>
          </p:cNvSpPr>
          <p:nvPr/>
        </p:nvSpPr>
        <p:spPr bwMode="auto">
          <a:xfrm>
            <a:off x="6858000" y="1676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12 V</a:t>
            </a:r>
            <a:endParaRPr lang="en-US" sz="2400">
              <a:solidFill>
                <a:schemeClr val="tx1"/>
              </a:solidFill>
              <a:sym typeface="Symbol" pitchFamily="18" charset="2"/>
            </a:endParaRPr>
          </a:p>
        </p:txBody>
      </p:sp>
      <p:sp>
        <p:nvSpPr>
          <p:cNvPr id="692481" name="Text Box 257"/>
          <p:cNvSpPr txBox="1">
            <a:spLocks noChangeArrowheads="1"/>
          </p:cNvSpPr>
          <p:nvPr/>
        </p:nvSpPr>
        <p:spPr bwMode="auto">
          <a:xfrm>
            <a:off x="7696200" y="4191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6 V</a:t>
            </a:r>
            <a:endParaRPr lang="en-US" sz="2400">
              <a:solidFill>
                <a:schemeClr val="tx1"/>
              </a:solidFill>
              <a:sym typeface="Symbol" pitchFamily="18" charset="2"/>
            </a:endParaRPr>
          </a:p>
        </p:txBody>
      </p:sp>
      <p:sp>
        <p:nvSpPr>
          <p:cNvPr id="692459" name="Line 235"/>
          <p:cNvSpPr>
            <a:spLocks noChangeShapeType="1"/>
          </p:cNvSpPr>
          <p:nvPr/>
        </p:nvSpPr>
        <p:spPr bwMode="auto">
          <a:xfrm flipV="1">
            <a:off x="8153400" y="54102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2487" name="Group 263"/>
          <p:cNvGrpSpPr>
            <a:grpSpLocks/>
          </p:cNvGrpSpPr>
          <p:nvPr/>
        </p:nvGrpSpPr>
        <p:grpSpPr bwMode="auto">
          <a:xfrm>
            <a:off x="7924800" y="1752600"/>
            <a:ext cx="609600" cy="457200"/>
            <a:chOff x="4800" y="1056"/>
            <a:chExt cx="384" cy="288"/>
          </a:xfrm>
        </p:grpSpPr>
        <p:sp>
          <p:nvSpPr>
            <p:cNvPr id="692480" name="Line 256"/>
            <p:cNvSpPr>
              <a:spLocks noChangeShapeType="1"/>
            </p:cNvSpPr>
            <p:nvPr/>
          </p:nvSpPr>
          <p:spPr bwMode="auto">
            <a:xfrm>
              <a:off x="4800" y="1344"/>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82" name="Text Box 258"/>
            <p:cNvSpPr txBox="1">
              <a:spLocks noChangeArrowheads="1"/>
            </p:cNvSpPr>
            <p:nvPr/>
          </p:nvSpPr>
          <p:spPr bwMode="auto">
            <a:xfrm>
              <a:off x="4848" y="10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1</a:t>
              </a:r>
              <a:endParaRPr lang="en-US" sz="2400" b="1">
                <a:solidFill>
                  <a:schemeClr val="accent2"/>
                </a:solidFill>
                <a:sym typeface="Symbol" pitchFamily="18" charset="2"/>
              </a:endParaRPr>
            </a:p>
          </p:txBody>
        </p:sp>
      </p:grpSp>
      <p:grpSp>
        <p:nvGrpSpPr>
          <p:cNvPr id="692498" name="Group 274"/>
          <p:cNvGrpSpPr>
            <a:grpSpLocks/>
          </p:cNvGrpSpPr>
          <p:nvPr/>
        </p:nvGrpSpPr>
        <p:grpSpPr bwMode="auto">
          <a:xfrm>
            <a:off x="8153400" y="5562600"/>
            <a:ext cx="533400" cy="457200"/>
            <a:chOff x="5136" y="3456"/>
            <a:chExt cx="336" cy="288"/>
          </a:xfrm>
        </p:grpSpPr>
        <p:sp>
          <p:nvSpPr>
            <p:cNvPr id="692484" name="Line 260"/>
            <p:cNvSpPr>
              <a:spLocks noChangeShapeType="1"/>
            </p:cNvSpPr>
            <p:nvPr/>
          </p:nvSpPr>
          <p:spPr bwMode="auto">
            <a:xfrm>
              <a:off x="5136" y="3456"/>
              <a:ext cx="336" cy="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485" name="Text Box 261"/>
            <p:cNvSpPr txBox="1">
              <a:spLocks noChangeArrowheads="1"/>
            </p:cNvSpPr>
            <p:nvPr/>
          </p:nvSpPr>
          <p:spPr bwMode="auto">
            <a:xfrm>
              <a:off x="5136" y="34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3</a:t>
              </a:r>
              <a:endParaRPr lang="en-US" sz="2400" b="1">
                <a:solidFill>
                  <a:schemeClr val="accent2"/>
                </a:solidFill>
                <a:sym typeface="Symbol" pitchFamily="18" charset="2"/>
              </a:endParaRPr>
            </a:p>
          </p:txBody>
        </p:sp>
      </p:grpSp>
      <p:sp>
        <p:nvSpPr>
          <p:cNvPr id="692490" name="Text Box 266"/>
          <p:cNvSpPr txBox="1">
            <a:spLocks noChangeArrowheads="1"/>
          </p:cNvSpPr>
          <p:nvPr/>
        </p:nvSpPr>
        <p:spPr bwMode="auto">
          <a:xfrm>
            <a:off x="8610600" y="3810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9900CC"/>
                </a:solidFill>
              </a:rPr>
              <a:t>A</a:t>
            </a:r>
            <a:endParaRPr lang="en-US" sz="2400" b="1" i="1">
              <a:solidFill>
                <a:srgbClr val="9900CC"/>
              </a:solidFill>
              <a:sym typeface="Symbol" pitchFamily="18" charset="2"/>
            </a:endParaRPr>
          </a:p>
        </p:txBody>
      </p:sp>
      <p:sp>
        <p:nvSpPr>
          <p:cNvPr id="692491" name="Text Box 267"/>
          <p:cNvSpPr txBox="1">
            <a:spLocks noChangeArrowheads="1"/>
          </p:cNvSpPr>
          <p:nvPr/>
        </p:nvSpPr>
        <p:spPr bwMode="auto">
          <a:xfrm>
            <a:off x="6324600" y="3810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9900CC"/>
                </a:solidFill>
              </a:rPr>
              <a:t>B</a:t>
            </a:r>
            <a:endParaRPr lang="en-US" sz="2400" b="1" i="1">
              <a:solidFill>
                <a:srgbClr val="9900CC"/>
              </a:solidFill>
              <a:sym typeface="Symbol" pitchFamily="18" charset="2"/>
            </a:endParaRPr>
          </a:p>
        </p:txBody>
      </p:sp>
      <p:sp>
        <p:nvSpPr>
          <p:cNvPr id="692492" name="Text Box 268"/>
          <p:cNvSpPr txBox="1">
            <a:spLocks noChangeArrowheads="1"/>
          </p:cNvSpPr>
          <p:nvPr/>
        </p:nvSpPr>
        <p:spPr bwMode="auto">
          <a:xfrm>
            <a:off x="152400" y="4114800"/>
            <a:ext cx="5638800" cy="118745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Which equation do you get for point </a:t>
            </a:r>
            <a:r>
              <a:rPr lang="en-US" sz="2400" i="1"/>
              <a:t>A</a:t>
            </a:r>
            <a:r>
              <a:rPr lang="en-US" sz="2400"/>
              <a:t>?</a:t>
            </a:r>
            <a:endParaRPr lang="en-US" sz="2400">
              <a:sym typeface="Symbol" pitchFamily="18" charset="2"/>
            </a:endParaRPr>
          </a:p>
          <a:p>
            <a:r>
              <a:rPr lang="en-US" sz="2400">
                <a:sym typeface="Symbol" pitchFamily="18" charset="2"/>
              </a:rPr>
              <a:t>A) </a:t>
            </a:r>
            <a:r>
              <a:rPr lang="en-US" sz="2400" i="1">
                <a:sym typeface="Symbol" pitchFamily="18" charset="2"/>
              </a:rPr>
              <a:t>I</a:t>
            </a:r>
            <a:r>
              <a:rPr lang="en-US" sz="2400" baseline="-25000">
                <a:sym typeface="Symbol" pitchFamily="18" charset="2"/>
              </a:rPr>
              <a:t>1</a:t>
            </a:r>
            <a:r>
              <a:rPr lang="en-US" sz="2400">
                <a:sym typeface="Symbol" pitchFamily="18" charset="2"/>
              </a:rPr>
              <a:t> + </a:t>
            </a:r>
            <a:r>
              <a:rPr lang="en-US" sz="2400" i="1">
                <a:sym typeface="Symbol" pitchFamily="18" charset="2"/>
              </a:rPr>
              <a:t>I</a:t>
            </a:r>
            <a:r>
              <a:rPr lang="en-US" sz="2400" baseline="-25000">
                <a:sym typeface="Symbol" pitchFamily="18" charset="2"/>
              </a:rPr>
              <a:t>2</a:t>
            </a:r>
            <a:r>
              <a:rPr lang="en-US" sz="2400">
                <a:sym typeface="Symbol" pitchFamily="18" charset="2"/>
              </a:rPr>
              <a:t> = </a:t>
            </a:r>
            <a:r>
              <a:rPr lang="en-US" sz="2400" i="1">
                <a:sym typeface="Symbol" pitchFamily="18" charset="2"/>
              </a:rPr>
              <a:t>I</a:t>
            </a:r>
            <a:r>
              <a:rPr lang="en-US" sz="2400" baseline="-25000">
                <a:sym typeface="Symbol" pitchFamily="18" charset="2"/>
              </a:rPr>
              <a:t>3</a:t>
            </a:r>
            <a:r>
              <a:rPr lang="en-US" sz="2400">
                <a:sym typeface="Symbol" pitchFamily="18" charset="2"/>
              </a:rPr>
              <a:t>		B) </a:t>
            </a:r>
            <a:r>
              <a:rPr lang="en-US" sz="2400" i="1">
                <a:sym typeface="Symbol" pitchFamily="18" charset="2"/>
              </a:rPr>
              <a:t>I</a:t>
            </a:r>
            <a:r>
              <a:rPr lang="en-US" sz="2400" baseline="-25000">
                <a:sym typeface="Symbol" pitchFamily="18" charset="2"/>
              </a:rPr>
              <a:t>2</a:t>
            </a:r>
            <a:r>
              <a:rPr lang="en-US" sz="2400">
                <a:sym typeface="Symbol" pitchFamily="18" charset="2"/>
              </a:rPr>
              <a:t> + </a:t>
            </a:r>
            <a:r>
              <a:rPr lang="en-US" sz="2400" i="1">
                <a:sym typeface="Symbol" pitchFamily="18" charset="2"/>
              </a:rPr>
              <a:t>I</a:t>
            </a:r>
            <a:r>
              <a:rPr lang="en-US" sz="2400" baseline="-25000">
                <a:sym typeface="Symbol" pitchFamily="18" charset="2"/>
              </a:rPr>
              <a:t>3</a:t>
            </a:r>
            <a:r>
              <a:rPr lang="en-US" sz="2400">
                <a:sym typeface="Symbol" pitchFamily="18" charset="2"/>
              </a:rPr>
              <a:t> = </a:t>
            </a:r>
            <a:r>
              <a:rPr lang="en-US" sz="2400" i="1">
                <a:sym typeface="Symbol" pitchFamily="18" charset="2"/>
              </a:rPr>
              <a:t>I</a:t>
            </a:r>
            <a:r>
              <a:rPr lang="en-US" sz="2400" baseline="-25000">
                <a:sym typeface="Symbol" pitchFamily="18" charset="2"/>
              </a:rPr>
              <a:t>1</a:t>
            </a:r>
            <a:r>
              <a:rPr lang="en-US" sz="2400">
                <a:sym typeface="Symbol" pitchFamily="18" charset="2"/>
              </a:rPr>
              <a:t> </a:t>
            </a:r>
          </a:p>
          <a:p>
            <a:r>
              <a:rPr lang="en-US" sz="2400">
                <a:sym typeface="Symbol" pitchFamily="18" charset="2"/>
              </a:rPr>
              <a:t>C) </a:t>
            </a:r>
            <a:r>
              <a:rPr lang="en-US" sz="2400" i="1">
                <a:sym typeface="Symbol" pitchFamily="18" charset="2"/>
              </a:rPr>
              <a:t>I</a:t>
            </a:r>
            <a:r>
              <a:rPr lang="en-US" sz="2400" baseline="-25000">
                <a:sym typeface="Symbol" pitchFamily="18" charset="2"/>
              </a:rPr>
              <a:t>1</a:t>
            </a:r>
            <a:r>
              <a:rPr lang="en-US" sz="2400">
                <a:sym typeface="Symbol" pitchFamily="18" charset="2"/>
              </a:rPr>
              <a:t> + </a:t>
            </a:r>
            <a:r>
              <a:rPr lang="en-US" sz="2400" i="1">
                <a:sym typeface="Symbol" pitchFamily="18" charset="2"/>
              </a:rPr>
              <a:t>I</a:t>
            </a:r>
            <a:r>
              <a:rPr lang="en-US" sz="2400" baseline="-25000">
                <a:sym typeface="Symbol" pitchFamily="18" charset="2"/>
              </a:rPr>
              <a:t>3</a:t>
            </a:r>
            <a:r>
              <a:rPr lang="en-US" sz="2400">
                <a:sym typeface="Symbol" pitchFamily="18" charset="2"/>
              </a:rPr>
              <a:t> = </a:t>
            </a:r>
            <a:r>
              <a:rPr lang="en-US" sz="2400" i="1">
                <a:sym typeface="Symbol" pitchFamily="18" charset="2"/>
              </a:rPr>
              <a:t>I</a:t>
            </a:r>
            <a:r>
              <a:rPr lang="en-US" sz="2400" baseline="-25000">
                <a:sym typeface="Symbol" pitchFamily="18" charset="2"/>
              </a:rPr>
              <a:t>2		</a:t>
            </a:r>
            <a:r>
              <a:rPr lang="en-US" sz="2400">
                <a:sym typeface="Symbol" pitchFamily="18" charset="2"/>
              </a:rPr>
              <a:t>D) </a:t>
            </a:r>
            <a:r>
              <a:rPr lang="en-US" sz="2400" i="1">
                <a:sym typeface="Symbol" pitchFamily="18" charset="2"/>
              </a:rPr>
              <a:t>I</a:t>
            </a:r>
            <a:r>
              <a:rPr lang="en-US" sz="2400" baseline="-25000">
                <a:sym typeface="Symbol" pitchFamily="18" charset="2"/>
              </a:rPr>
              <a:t>1</a:t>
            </a:r>
            <a:r>
              <a:rPr lang="en-US" sz="2400" i="1">
                <a:sym typeface="Symbol" pitchFamily="18" charset="2"/>
              </a:rPr>
              <a:t> + I</a:t>
            </a:r>
            <a:r>
              <a:rPr lang="en-US" sz="2400" baseline="-25000">
                <a:sym typeface="Symbol" pitchFamily="18" charset="2"/>
              </a:rPr>
              <a:t>2</a:t>
            </a:r>
            <a:r>
              <a:rPr lang="en-US" sz="2400">
                <a:sym typeface="Symbol" pitchFamily="18" charset="2"/>
              </a:rPr>
              <a:t> + </a:t>
            </a:r>
            <a:r>
              <a:rPr lang="en-US" sz="2400" i="1">
                <a:sym typeface="Symbol" pitchFamily="18" charset="2"/>
              </a:rPr>
              <a:t>I</a:t>
            </a:r>
            <a:r>
              <a:rPr lang="en-US" sz="2400" baseline="-25000">
                <a:sym typeface="Symbol" pitchFamily="18" charset="2"/>
              </a:rPr>
              <a:t>3</a:t>
            </a:r>
            <a:r>
              <a:rPr lang="en-US" sz="2400">
                <a:sym typeface="Symbol" pitchFamily="18" charset="2"/>
              </a:rPr>
              <a:t> = 0</a:t>
            </a:r>
          </a:p>
        </p:txBody>
      </p:sp>
      <p:sp>
        <p:nvSpPr>
          <p:cNvPr id="692493" name="Text Box 269"/>
          <p:cNvSpPr txBox="1">
            <a:spLocks noChangeArrowheads="1"/>
          </p:cNvSpPr>
          <p:nvPr/>
        </p:nvSpPr>
        <p:spPr bwMode="auto">
          <a:xfrm>
            <a:off x="0" y="5334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The equation from point </a:t>
            </a:r>
            <a:r>
              <a:rPr lang="en-US" sz="2400" i="1">
                <a:solidFill>
                  <a:srgbClr val="009900"/>
                </a:solidFill>
                <a:sym typeface="Symbol" pitchFamily="18" charset="2"/>
              </a:rPr>
              <a:t>B</a:t>
            </a:r>
            <a:r>
              <a:rPr lang="en-US" sz="2400">
                <a:solidFill>
                  <a:srgbClr val="009900"/>
                </a:solidFill>
                <a:sym typeface="Symbol" pitchFamily="18" charset="2"/>
              </a:rPr>
              <a:t> is</a:t>
            </a:r>
          </a:p>
        </p:txBody>
      </p:sp>
      <p:sp>
        <p:nvSpPr>
          <p:cNvPr id="692494" name="AutoShape 270"/>
          <p:cNvSpPr>
            <a:spLocks noChangeArrowheads="1"/>
          </p:cNvSpPr>
          <p:nvPr/>
        </p:nvSpPr>
        <p:spPr bwMode="auto">
          <a:xfrm>
            <a:off x="533400" y="4572000"/>
            <a:ext cx="15240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92495" name="Object 271"/>
          <p:cNvGraphicFramePr>
            <a:graphicFrameLocks noChangeAspect="1"/>
          </p:cNvGraphicFramePr>
          <p:nvPr/>
        </p:nvGraphicFramePr>
        <p:xfrm>
          <a:off x="838200" y="5943600"/>
          <a:ext cx="1658938" cy="498475"/>
        </p:xfrm>
        <a:graphic>
          <a:graphicData uri="http://schemas.openxmlformats.org/presentationml/2006/ole">
            <mc:AlternateContent xmlns:mc="http://schemas.openxmlformats.org/markup-compatibility/2006">
              <mc:Choice xmlns:v="urn:schemas-microsoft-com:vml" Requires="v">
                <p:oleObj name="Equation" r:id="rId5" imgW="672840" imgH="228600" progId="Equation.DSMT4">
                  <p:embed/>
                </p:oleObj>
              </mc:Choice>
              <mc:Fallback>
                <p:oleObj name="Equation" r:id="rId5" imgW="672840" imgH="228600" progId="Equation.DSMT4">
                  <p:embed/>
                  <p:pic>
                    <p:nvPicPr>
                      <p:cNvPr id="0" name="Object 2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943600"/>
                        <a:ext cx="1658938" cy="49847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2496" name="Text Box 272"/>
          <p:cNvSpPr txBox="1">
            <a:spLocks noChangeArrowheads="1"/>
          </p:cNvSpPr>
          <p:nvPr/>
        </p:nvSpPr>
        <p:spPr bwMode="auto">
          <a:xfrm>
            <a:off x="3657600" y="5791200"/>
            <a:ext cx="2743200" cy="822325"/>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sym typeface="Symbol" pitchFamily="18" charset="2"/>
              </a:rPr>
              <a:t>You always get one</a:t>
            </a:r>
          </a:p>
          <a:p>
            <a:pPr algn="ctr" eaLnBrk="1" hangingPunct="1"/>
            <a:r>
              <a:rPr lang="en-US">
                <a:solidFill>
                  <a:schemeClr val="bg1"/>
                </a:solidFill>
                <a:sym typeface="Symbol" pitchFamily="18" charset="2"/>
              </a:rPr>
              <a:t>redundant equation</a:t>
            </a:r>
          </a:p>
        </p:txBody>
      </p:sp>
      <p:grpSp>
        <p:nvGrpSpPr>
          <p:cNvPr id="692499" name="Group 275"/>
          <p:cNvGrpSpPr>
            <a:grpSpLocks/>
          </p:cNvGrpSpPr>
          <p:nvPr/>
        </p:nvGrpSpPr>
        <p:grpSpPr bwMode="auto">
          <a:xfrm>
            <a:off x="7239000" y="3352800"/>
            <a:ext cx="533400" cy="457200"/>
            <a:chOff x="4560" y="2112"/>
            <a:chExt cx="336" cy="288"/>
          </a:xfrm>
        </p:grpSpPr>
        <p:sp>
          <p:nvSpPr>
            <p:cNvPr id="692500" name="Line 276"/>
            <p:cNvSpPr>
              <a:spLocks noChangeShapeType="1"/>
            </p:cNvSpPr>
            <p:nvPr/>
          </p:nvSpPr>
          <p:spPr bwMode="auto">
            <a:xfrm>
              <a:off x="4560" y="2400"/>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501" name="Text Box 277"/>
            <p:cNvSpPr txBox="1">
              <a:spLocks noChangeArrowheads="1"/>
            </p:cNvSpPr>
            <p:nvPr/>
          </p:nvSpPr>
          <p:spPr bwMode="auto">
            <a:xfrm>
              <a:off x="4560" y="211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2</a:t>
              </a:r>
              <a:endParaRPr lang="en-US" sz="2400" b="1">
                <a:solidFill>
                  <a:schemeClr val="accent2"/>
                </a:solidFill>
                <a:sym typeface="Symbol" pitchFamily="18"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2227">
                                            <p:bg/>
                                          </p:spTgt>
                                        </p:tgtEl>
                                        <p:attrNameLst>
                                          <p:attrName>style.visibility</p:attrName>
                                        </p:attrNameLst>
                                      </p:cBhvr>
                                      <p:to>
                                        <p:strVal val="visible"/>
                                      </p:to>
                                    </p:set>
                                    <p:animEffect transition="in" filter="dissolve">
                                      <p:cBhvr>
                                        <p:cTn id="7" dur="500"/>
                                        <p:tgtEl>
                                          <p:spTgt spid="69222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92393">
                                            <p:txEl>
                                              <p:pRg st="0" end="0"/>
                                            </p:txEl>
                                          </p:spTgt>
                                        </p:tgtEl>
                                        <p:attrNameLst>
                                          <p:attrName>style.visibility</p:attrName>
                                        </p:attrNameLst>
                                      </p:cBhvr>
                                      <p:to>
                                        <p:strVal val="visible"/>
                                      </p:to>
                                    </p:set>
                                    <p:anim calcmode="lin" valueType="num">
                                      <p:cBhvr additive="base">
                                        <p:cTn id="12" dur="500" fill="hold"/>
                                        <p:tgtEl>
                                          <p:spTgt spid="69239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923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92393">
                                            <p:txEl>
                                              <p:pRg st="1" end="1"/>
                                            </p:txEl>
                                          </p:spTgt>
                                        </p:tgtEl>
                                        <p:attrNameLst>
                                          <p:attrName>style.visibility</p:attrName>
                                        </p:attrNameLst>
                                      </p:cBhvr>
                                      <p:to>
                                        <p:strVal val="visible"/>
                                      </p:to>
                                    </p:set>
                                    <p:anim calcmode="lin" valueType="num">
                                      <p:cBhvr additive="base">
                                        <p:cTn id="18" dur="500" fill="hold"/>
                                        <p:tgtEl>
                                          <p:spTgt spid="69239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92393">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92393">
                                            <p:txEl>
                                              <p:pRg st="2" end="2"/>
                                            </p:txEl>
                                          </p:spTgt>
                                        </p:tgtEl>
                                        <p:attrNameLst>
                                          <p:attrName>style.visibility</p:attrName>
                                        </p:attrNameLst>
                                      </p:cBhvr>
                                      <p:to>
                                        <p:strVal val="visible"/>
                                      </p:to>
                                    </p:set>
                                    <p:anim calcmode="lin" valueType="num">
                                      <p:cBhvr additive="base">
                                        <p:cTn id="22" dur="500" fill="hold"/>
                                        <p:tgtEl>
                                          <p:spTgt spid="69239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923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692487"/>
                                        </p:tgtEl>
                                        <p:attrNameLst>
                                          <p:attrName>style.visibility</p:attrName>
                                        </p:attrNameLst>
                                      </p:cBhvr>
                                      <p:to>
                                        <p:strVal val="visible"/>
                                      </p:to>
                                    </p:set>
                                    <p:anim calcmode="lin" valueType="num">
                                      <p:cBhvr>
                                        <p:cTn id="28" dur="500" fill="hold"/>
                                        <p:tgtEl>
                                          <p:spTgt spid="692487"/>
                                        </p:tgtEl>
                                        <p:attrNameLst>
                                          <p:attrName>ppt_w</p:attrName>
                                        </p:attrNameLst>
                                      </p:cBhvr>
                                      <p:tavLst>
                                        <p:tav tm="0">
                                          <p:val>
                                            <p:fltVal val="0"/>
                                          </p:val>
                                        </p:tav>
                                        <p:tav tm="100000">
                                          <p:val>
                                            <p:strVal val="#ppt_w"/>
                                          </p:val>
                                        </p:tav>
                                      </p:tavLst>
                                    </p:anim>
                                    <p:anim calcmode="lin" valueType="num">
                                      <p:cBhvr>
                                        <p:cTn id="29" dur="500" fill="hold"/>
                                        <p:tgtEl>
                                          <p:spTgt spid="69248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692499"/>
                                        </p:tgtEl>
                                        <p:attrNameLst>
                                          <p:attrName>style.visibility</p:attrName>
                                        </p:attrNameLst>
                                      </p:cBhvr>
                                      <p:to>
                                        <p:strVal val="visible"/>
                                      </p:to>
                                    </p:set>
                                    <p:anim calcmode="lin" valueType="num">
                                      <p:cBhvr>
                                        <p:cTn id="34" dur="500" fill="hold"/>
                                        <p:tgtEl>
                                          <p:spTgt spid="692499"/>
                                        </p:tgtEl>
                                        <p:attrNameLst>
                                          <p:attrName>ppt_w</p:attrName>
                                        </p:attrNameLst>
                                      </p:cBhvr>
                                      <p:tavLst>
                                        <p:tav tm="0">
                                          <p:val>
                                            <p:fltVal val="0"/>
                                          </p:val>
                                        </p:tav>
                                        <p:tav tm="100000">
                                          <p:val>
                                            <p:strVal val="#ppt_w"/>
                                          </p:val>
                                        </p:tav>
                                      </p:tavLst>
                                    </p:anim>
                                    <p:anim calcmode="lin" valueType="num">
                                      <p:cBhvr>
                                        <p:cTn id="35" dur="500" fill="hold"/>
                                        <p:tgtEl>
                                          <p:spTgt spid="692499"/>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692498"/>
                                        </p:tgtEl>
                                        <p:attrNameLst>
                                          <p:attrName>style.visibility</p:attrName>
                                        </p:attrNameLst>
                                      </p:cBhvr>
                                      <p:to>
                                        <p:strVal val="visible"/>
                                      </p:to>
                                    </p:set>
                                    <p:anim calcmode="lin" valueType="num">
                                      <p:cBhvr>
                                        <p:cTn id="40" dur="500" fill="hold"/>
                                        <p:tgtEl>
                                          <p:spTgt spid="692498"/>
                                        </p:tgtEl>
                                        <p:attrNameLst>
                                          <p:attrName>ppt_w</p:attrName>
                                        </p:attrNameLst>
                                      </p:cBhvr>
                                      <p:tavLst>
                                        <p:tav tm="0">
                                          <p:val>
                                            <p:fltVal val="0"/>
                                          </p:val>
                                        </p:tav>
                                        <p:tav tm="100000">
                                          <p:val>
                                            <p:strVal val="#ppt_w"/>
                                          </p:val>
                                        </p:tav>
                                      </p:tavLst>
                                    </p:anim>
                                    <p:anim calcmode="lin" valueType="num">
                                      <p:cBhvr>
                                        <p:cTn id="41" dur="500" fill="hold"/>
                                        <p:tgtEl>
                                          <p:spTgt spid="692498"/>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92393">
                                            <p:txEl>
                                              <p:pRg st="3" end="3"/>
                                            </p:txEl>
                                          </p:spTgt>
                                        </p:tgtEl>
                                        <p:attrNameLst>
                                          <p:attrName>style.visibility</p:attrName>
                                        </p:attrNameLst>
                                      </p:cBhvr>
                                      <p:to>
                                        <p:strVal val="visible"/>
                                      </p:to>
                                    </p:set>
                                    <p:anim calcmode="lin" valueType="num">
                                      <p:cBhvr additive="base">
                                        <p:cTn id="46" dur="500" fill="hold"/>
                                        <p:tgtEl>
                                          <p:spTgt spid="692393">
                                            <p:txEl>
                                              <p:pRg st="3" end="3"/>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692393">
                                            <p:txEl>
                                              <p:pRg st="3" end="3"/>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
                            </p:stCondLst>
                            <p:childTnLst>
                              <p:par>
                                <p:cTn id="49" presetID="22" presetClass="entr" presetSubtype="8" fill="hold" nodeType="afterEffect">
                                  <p:stCondLst>
                                    <p:cond delay="0"/>
                                  </p:stCondLst>
                                  <p:childTnLst>
                                    <p:set>
                                      <p:cBhvr>
                                        <p:cTn id="50" dur="1" fill="hold">
                                          <p:stCondLst>
                                            <p:cond delay="0"/>
                                          </p:stCondLst>
                                        </p:cTn>
                                        <p:tgtEl>
                                          <p:spTgt spid="692394"/>
                                        </p:tgtEl>
                                        <p:attrNameLst>
                                          <p:attrName>style.visibility</p:attrName>
                                        </p:attrNameLst>
                                      </p:cBhvr>
                                      <p:to>
                                        <p:strVal val="visible"/>
                                      </p:to>
                                    </p:set>
                                    <p:animEffect transition="in" filter="wipe(left)">
                                      <p:cBhvr>
                                        <p:cTn id="51" dur="500"/>
                                        <p:tgtEl>
                                          <p:spTgt spid="6923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9249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9249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692492"/>
                                        </p:tgtEl>
                                        <p:attrNameLst>
                                          <p:attrName>style.visibility</p:attrName>
                                        </p:attrNameLst>
                                      </p:cBhvr>
                                      <p:to>
                                        <p:strVal val="visible"/>
                                      </p:to>
                                    </p:set>
                                    <p:anim calcmode="lin" valueType="num">
                                      <p:cBhvr>
                                        <p:cTn id="62" dur="500" fill="hold"/>
                                        <p:tgtEl>
                                          <p:spTgt spid="692492"/>
                                        </p:tgtEl>
                                        <p:attrNameLst>
                                          <p:attrName>ppt_w</p:attrName>
                                        </p:attrNameLst>
                                      </p:cBhvr>
                                      <p:tavLst>
                                        <p:tav tm="0">
                                          <p:val>
                                            <p:fltVal val="0"/>
                                          </p:val>
                                        </p:tav>
                                        <p:tav tm="100000">
                                          <p:val>
                                            <p:strVal val="#ppt_w"/>
                                          </p:val>
                                        </p:tav>
                                      </p:tavLst>
                                    </p:anim>
                                    <p:anim calcmode="lin" valueType="num">
                                      <p:cBhvr>
                                        <p:cTn id="63" dur="500" fill="hold"/>
                                        <p:tgtEl>
                                          <p:spTgt spid="6924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92494"/>
                                        </p:tgtEl>
                                        <p:attrNameLst>
                                          <p:attrName>style.visibility</p:attrName>
                                        </p:attrNameLst>
                                      </p:cBhvr>
                                      <p:to>
                                        <p:strVal val="visible"/>
                                      </p:to>
                                    </p:set>
                                    <p:animEffect transition="in" filter="wipe(left)">
                                      <p:cBhvr>
                                        <p:cTn id="68" dur="500"/>
                                        <p:tgtEl>
                                          <p:spTgt spid="69249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92493">
                                            <p:txEl>
                                              <p:pRg st="0" end="0"/>
                                            </p:txEl>
                                          </p:spTgt>
                                        </p:tgtEl>
                                        <p:attrNameLst>
                                          <p:attrName>style.visibility</p:attrName>
                                        </p:attrNameLst>
                                      </p:cBhvr>
                                      <p:to>
                                        <p:strVal val="visible"/>
                                      </p:to>
                                    </p:set>
                                    <p:anim calcmode="lin" valueType="num">
                                      <p:cBhvr additive="base">
                                        <p:cTn id="73" dur="500" fill="hold"/>
                                        <p:tgtEl>
                                          <p:spTgt spid="692493">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92493">
                                            <p:txEl>
                                              <p:pRg st="0" end="0"/>
                                            </p:txEl>
                                          </p:spTgt>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692495"/>
                                        </p:tgtEl>
                                        <p:attrNameLst>
                                          <p:attrName>style.visibility</p:attrName>
                                        </p:attrNameLst>
                                      </p:cBhvr>
                                      <p:to>
                                        <p:strVal val="visible"/>
                                      </p:to>
                                    </p:set>
                                    <p:animEffect transition="in" filter="wipe(left)">
                                      <p:cBhvr>
                                        <p:cTn id="78" dur="500"/>
                                        <p:tgtEl>
                                          <p:spTgt spid="69249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692496">
                                            <p:bg/>
                                          </p:spTgt>
                                        </p:tgtEl>
                                        <p:attrNameLst>
                                          <p:attrName>style.visibility</p:attrName>
                                        </p:attrNameLst>
                                      </p:cBhvr>
                                      <p:to>
                                        <p:strVal val="visible"/>
                                      </p:to>
                                    </p:set>
                                    <p:animEffect transition="in" filter="dissolve">
                                      <p:cBhvr>
                                        <p:cTn id="83" dur="500"/>
                                        <p:tgtEl>
                                          <p:spTgt spid="69249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uiExpand="1" build="p" animBg="1"/>
      <p:bldP spid="692393" grpId="0" uiExpand="1" build="p"/>
      <p:bldP spid="692490" grpId="0"/>
      <p:bldP spid="692491" grpId="0"/>
      <p:bldP spid="692492" grpId="0" animBg="1"/>
      <p:bldP spid="692493" grpId="0" build="p"/>
      <p:bldP spid="692494" grpId="0" animBg="1"/>
      <p:bldP spid="69249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Kirchoff’s Second Law </a:t>
            </a:r>
          </a:p>
        </p:txBody>
      </p:sp>
      <p:sp>
        <p:nvSpPr>
          <p:cNvPr id="695299" name="Text Box 3"/>
          <p:cNvSpPr txBox="1">
            <a:spLocks noChangeArrowheads="1"/>
          </p:cNvSpPr>
          <p:nvPr/>
        </p:nvSpPr>
        <p:spPr bwMode="auto">
          <a:xfrm>
            <a:off x="1295400" y="685800"/>
            <a:ext cx="6934200" cy="45720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sym typeface="Symbol" pitchFamily="18" charset="2"/>
              </a:rPr>
              <a:t>The total voltage change around a loop is always zero</a:t>
            </a:r>
          </a:p>
        </p:txBody>
      </p:sp>
      <p:sp>
        <p:nvSpPr>
          <p:cNvPr id="695300" name="Text Box 4"/>
          <p:cNvSpPr txBox="1">
            <a:spLocks noChangeArrowheads="1"/>
          </p:cNvSpPr>
          <p:nvPr/>
        </p:nvSpPr>
        <p:spPr bwMode="auto">
          <a:xfrm>
            <a:off x="0" y="1219200"/>
            <a:ext cx="6248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dirty="0">
                <a:solidFill>
                  <a:srgbClr val="009900"/>
                </a:solidFill>
                <a:sym typeface="Symbol" pitchFamily="18" charset="2"/>
              </a:rPr>
              <a:t>How to apply it:</a:t>
            </a:r>
          </a:p>
          <a:p>
            <a:pPr eaLnBrk="1" hangingPunct="1">
              <a:buFontTx/>
              <a:buChar char="•"/>
            </a:pPr>
            <a:r>
              <a:rPr lang="en-US" sz="2400" dirty="0">
                <a:solidFill>
                  <a:srgbClr val="009900"/>
                </a:solidFill>
                <a:sym typeface="Symbol" pitchFamily="18" charset="2"/>
              </a:rPr>
              <a:t>First, assign a direction to every loop</a:t>
            </a:r>
          </a:p>
          <a:p>
            <a:pPr lvl="1" eaLnBrk="1" hangingPunct="1">
              <a:buFontTx/>
              <a:buChar char="•"/>
            </a:pPr>
            <a:r>
              <a:rPr lang="en-US" sz="2400" dirty="0">
                <a:solidFill>
                  <a:srgbClr val="009900"/>
                </a:solidFill>
                <a:sym typeface="Symbol" pitchFamily="18" charset="2"/>
              </a:rPr>
              <a:t>I often pick clockwise</a:t>
            </a:r>
          </a:p>
          <a:p>
            <a:pPr eaLnBrk="1" hangingPunct="1">
              <a:buFontTx/>
              <a:buChar char="•"/>
            </a:pPr>
            <a:r>
              <a:rPr lang="en-US" sz="2400" dirty="0">
                <a:solidFill>
                  <a:srgbClr val="009900"/>
                </a:solidFill>
                <a:sym typeface="Symbol" pitchFamily="18" charset="2"/>
              </a:rPr>
              <a:t>Start anywhere, and set 0 equal to sum of potential change from each piece:</a:t>
            </a:r>
          </a:p>
          <a:p>
            <a:pPr eaLnBrk="1" hangingPunct="1">
              <a:buFontTx/>
              <a:buChar char="•"/>
            </a:pPr>
            <a:r>
              <a:rPr lang="en-US" sz="2400" dirty="0">
                <a:solidFill>
                  <a:srgbClr val="009900"/>
                </a:solidFill>
                <a:sym typeface="Symbol" pitchFamily="18" charset="2"/>
              </a:rPr>
              <a:t>For batteries: </a:t>
            </a:r>
            <a:r>
              <a:rPr lang="en-US" sz="2400" i="1" dirty="0">
                <a:solidFill>
                  <a:srgbClr val="009900"/>
                </a:solidFill>
                <a:sym typeface="Symbol" pitchFamily="18" charset="2"/>
              </a:rPr>
              <a:t>V</a:t>
            </a:r>
            <a:r>
              <a:rPr lang="en-US" sz="2400" dirty="0">
                <a:solidFill>
                  <a:srgbClr val="009900"/>
                </a:solidFill>
                <a:sym typeface="Symbol" pitchFamily="18" charset="2"/>
              </a:rPr>
              <a:t> = </a:t>
            </a:r>
            <a:r>
              <a:rPr lang="en-US" sz="2400" dirty="0">
                <a:solidFill>
                  <a:srgbClr val="009900"/>
                </a:solidFill>
                <a:latin typeface="Symbol" panose="05050102010706020507" pitchFamily="18" charset="2"/>
                <a:sym typeface="Symbol" pitchFamily="18" charset="2"/>
              </a:rPr>
              <a:t>e</a:t>
            </a:r>
          </a:p>
          <a:p>
            <a:pPr lvl="1" eaLnBrk="1" hangingPunct="1">
              <a:buFontTx/>
              <a:buChar char="•"/>
            </a:pPr>
            <a:r>
              <a:rPr lang="en-US" sz="2400" dirty="0">
                <a:solidFill>
                  <a:srgbClr val="009900"/>
                </a:solidFill>
                <a:sym typeface="Symbol" pitchFamily="18" charset="2"/>
              </a:rPr>
              <a:t>It is an increase if you go from – to +</a:t>
            </a:r>
          </a:p>
          <a:p>
            <a:pPr lvl="1" eaLnBrk="1" hangingPunct="1">
              <a:buFontTx/>
              <a:buChar char="•"/>
            </a:pPr>
            <a:r>
              <a:rPr lang="en-US" sz="2400" dirty="0">
                <a:solidFill>
                  <a:srgbClr val="009900"/>
                </a:solidFill>
                <a:sym typeface="Symbol" pitchFamily="18" charset="2"/>
              </a:rPr>
              <a:t>It is a decrease if you go from + to –</a:t>
            </a:r>
          </a:p>
          <a:p>
            <a:pPr eaLnBrk="1" hangingPunct="1">
              <a:buFontTx/>
              <a:buChar char="•"/>
            </a:pPr>
            <a:r>
              <a:rPr lang="en-US" sz="2400" dirty="0">
                <a:solidFill>
                  <a:srgbClr val="009900"/>
                </a:solidFill>
                <a:sym typeface="Symbol" pitchFamily="18" charset="2"/>
              </a:rPr>
              <a:t>For resistors: </a:t>
            </a:r>
            <a:r>
              <a:rPr lang="en-US" sz="2400" i="1" dirty="0">
                <a:solidFill>
                  <a:srgbClr val="009900"/>
                </a:solidFill>
                <a:sym typeface="Symbol" pitchFamily="18" charset="2"/>
              </a:rPr>
              <a:t>V</a:t>
            </a:r>
            <a:r>
              <a:rPr lang="en-US" sz="2400" dirty="0">
                <a:solidFill>
                  <a:srgbClr val="009900"/>
                </a:solidFill>
                <a:sym typeface="Symbol" pitchFamily="18" charset="2"/>
              </a:rPr>
              <a:t> = </a:t>
            </a:r>
            <a:r>
              <a:rPr lang="en-US" sz="2400" i="1" dirty="0">
                <a:solidFill>
                  <a:srgbClr val="009900"/>
                </a:solidFill>
                <a:sym typeface="Symbol" pitchFamily="18" charset="2"/>
              </a:rPr>
              <a:t>IR</a:t>
            </a:r>
          </a:p>
          <a:p>
            <a:pPr lvl="1" eaLnBrk="1" hangingPunct="1">
              <a:buFontTx/>
              <a:buChar char="•"/>
            </a:pPr>
            <a:r>
              <a:rPr lang="en-US" sz="2400" dirty="0">
                <a:solidFill>
                  <a:srgbClr val="009900"/>
                </a:solidFill>
                <a:sym typeface="Symbol" pitchFamily="18" charset="2"/>
              </a:rPr>
              <a:t>It is a decrease if you go with the current</a:t>
            </a:r>
          </a:p>
          <a:p>
            <a:pPr lvl="1" eaLnBrk="1" hangingPunct="1">
              <a:buFontTx/>
              <a:buChar char="•"/>
            </a:pPr>
            <a:r>
              <a:rPr lang="en-US" sz="2400" dirty="0">
                <a:solidFill>
                  <a:srgbClr val="009900"/>
                </a:solidFill>
                <a:sym typeface="Symbol" pitchFamily="18" charset="2"/>
              </a:rPr>
              <a:t>It is an increase if you go against the current</a:t>
            </a:r>
          </a:p>
        </p:txBody>
      </p:sp>
      <p:grpSp>
        <p:nvGrpSpPr>
          <p:cNvPr id="695301" name="Group 5"/>
          <p:cNvGrpSpPr>
            <a:grpSpLocks/>
          </p:cNvGrpSpPr>
          <p:nvPr/>
        </p:nvGrpSpPr>
        <p:grpSpPr bwMode="auto">
          <a:xfrm>
            <a:off x="7162800" y="1981200"/>
            <a:ext cx="671513" cy="609600"/>
            <a:chOff x="4512" y="1008"/>
            <a:chExt cx="423" cy="384"/>
          </a:xfrm>
        </p:grpSpPr>
        <p:grpSp>
          <p:nvGrpSpPr>
            <p:cNvPr id="695302" name="Group 6"/>
            <p:cNvGrpSpPr>
              <a:grpSpLocks/>
            </p:cNvGrpSpPr>
            <p:nvPr/>
          </p:nvGrpSpPr>
          <p:grpSpPr bwMode="auto">
            <a:xfrm rot="5400000">
              <a:off x="4576" y="1176"/>
              <a:ext cx="288" cy="144"/>
              <a:chOff x="2736" y="1632"/>
              <a:chExt cx="288" cy="144"/>
            </a:xfrm>
          </p:grpSpPr>
          <p:sp>
            <p:nvSpPr>
              <p:cNvPr id="695303" name="Line 7"/>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04" name="Line 8"/>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05" name="Line 9"/>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06" name="Line 10"/>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5307" name="Text Box 11"/>
            <p:cNvSpPr txBox="1">
              <a:spLocks noChangeArrowheads="1"/>
            </p:cNvSpPr>
            <p:nvPr/>
          </p:nvSpPr>
          <p:spPr bwMode="auto">
            <a:xfrm rot="5400000">
              <a:off x="4700" y="10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5308" name="Text Box 12"/>
            <p:cNvSpPr txBox="1">
              <a:spLocks noChangeArrowheads="1"/>
            </p:cNvSpPr>
            <p:nvPr/>
          </p:nvSpPr>
          <p:spPr bwMode="auto">
            <a:xfrm>
              <a:off x="4512" y="10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a:t>
              </a:r>
            </a:p>
          </p:txBody>
        </p:sp>
      </p:grpSp>
      <p:grpSp>
        <p:nvGrpSpPr>
          <p:cNvPr id="695309" name="Group 13"/>
          <p:cNvGrpSpPr>
            <a:grpSpLocks/>
          </p:cNvGrpSpPr>
          <p:nvPr/>
        </p:nvGrpSpPr>
        <p:grpSpPr bwMode="auto">
          <a:xfrm>
            <a:off x="8001000" y="3657600"/>
            <a:ext cx="762000" cy="609600"/>
            <a:chOff x="4560" y="2544"/>
            <a:chExt cx="480" cy="384"/>
          </a:xfrm>
        </p:grpSpPr>
        <p:grpSp>
          <p:nvGrpSpPr>
            <p:cNvPr id="695310" name="Group 14"/>
            <p:cNvGrpSpPr>
              <a:grpSpLocks/>
            </p:cNvGrpSpPr>
            <p:nvPr/>
          </p:nvGrpSpPr>
          <p:grpSpPr bwMode="auto">
            <a:xfrm rot="16200000" flipH="1">
              <a:off x="4631" y="2712"/>
              <a:ext cx="288" cy="144"/>
              <a:chOff x="2736" y="1632"/>
              <a:chExt cx="288" cy="144"/>
            </a:xfrm>
          </p:grpSpPr>
          <p:sp>
            <p:nvSpPr>
              <p:cNvPr id="695311" name="Line 15"/>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12" name="Line 16"/>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13" name="Line 17"/>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14" name="Line 18"/>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5315" name="Text Box 19"/>
            <p:cNvSpPr txBox="1">
              <a:spLocks noChangeArrowheads="1"/>
            </p:cNvSpPr>
            <p:nvPr/>
          </p:nvSpPr>
          <p:spPr bwMode="auto">
            <a:xfrm rot="16200000" flipH="1">
              <a:off x="4556" y="25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5316" name="Text Box 20"/>
            <p:cNvSpPr txBox="1">
              <a:spLocks noChangeArrowheads="1"/>
            </p:cNvSpPr>
            <p:nvPr/>
          </p:nvSpPr>
          <p:spPr bwMode="auto">
            <a:xfrm flipH="1">
              <a:off x="4704" y="25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a:t>
              </a:r>
            </a:p>
          </p:txBody>
        </p:sp>
      </p:grpSp>
      <p:grpSp>
        <p:nvGrpSpPr>
          <p:cNvPr id="695317" name="Group 21"/>
          <p:cNvGrpSpPr>
            <a:grpSpLocks/>
          </p:cNvGrpSpPr>
          <p:nvPr/>
        </p:nvGrpSpPr>
        <p:grpSpPr bwMode="auto">
          <a:xfrm>
            <a:off x="6858000" y="3886200"/>
            <a:ext cx="1371600" cy="304800"/>
            <a:chOff x="4272" y="3792"/>
            <a:chExt cx="864" cy="192"/>
          </a:xfrm>
        </p:grpSpPr>
        <p:sp>
          <p:nvSpPr>
            <p:cNvPr id="695318" name="Line 2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19" name="Line 2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0" name="Line 2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1" name="Line 2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2" name="Line 2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3" name="Line 2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4" name="Line 2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5" name="Line 2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6" name="Line 3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5327" name="Group 31"/>
          <p:cNvGrpSpPr>
            <a:grpSpLocks/>
          </p:cNvGrpSpPr>
          <p:nvPr/>
        </p:nvGrpSpPr>
        <p:grpSpPr bwMode="auto">
          <a:xfrm>
            <a:off x="6858000" y="5257800"/>
            <a:ext cx="1371600" cy="304800"/>
            <a:chOff x="4272" y="3792"/>
            <a:chExt cx="864" cy="192"/>
          </a:xfrm>
        </p:grpSpPr>
        <p:sp>
          <p:nvSpPr>
            <p:cNvPr id="695328" name="Line 3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29" name="Line 3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0" name="Line 3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1" name="Line 3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2" name="Line 3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3" name="Line 3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4" name="Line 3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5" name="Line 3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6" name="Line 4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5337" name="Line 41"/>
          <p:cNvSpPr>
            <a:spLocks noChangeShapeType="1"/>
          </p:cNvSpPr>
          <p:nvPr/>
        </p:nvSpPr>
        <p:spPr bwMode="auto">
          <a:xfrm>
            <a:off x="6858000" y="2362200"/>
            <a:ext cx="0" cy="304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8" name="Line 42"/>
          <p:cNvSpPr>
            <a:spLocks noChangeShapeType="1"/>
          </p:cNvSpPr>
          <p:nvPr/>
        </p:nvSpPr>
        <p:spPr bwMode="auto">
          <a:xfrm>
            <a:off x="8686800" y="37338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39" name="Line 43"/>
          <p:cNvSpPr>
            <a:spLocks noChangeShapeType="1"/>
          </p:cNvSpPr>
          <p:nvPr/>
        </p:nvSpPr>
        <p:spPr bwMode="auto">
          <a:xfrm flipV="1">
            <a:off x="7620000" y="23622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0" name="Line 44"/>
          <p:cNvSpPr>
            <a:spLocks noChangeShapeType="1"/>
          </p:cNvSpPr>
          <p:nvPr/>
        </p:nvSpPr>
        <p:spPr bwMode="auto">
          <a:xfrm flipV="1">
            <a:off x="6858000" y="23622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1" name="Line 45"/>
          <p:cNvSpPr>
            <a:spLocks noChangeShapeType="1"/>
          </p:cNvSpPr>
          <p:nvPr/>
        </p:nvSpPr>
        <p:spPr bwMode="auto">
          <a:xfrm flipV="1">
            <a:off x="8458200" y="40386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5342" name="Group 46"/>
          <p:cNvGrpSpPr>
            <a:grpSpLocks/>
          </p:cNvGrpSpPr>
          <p:nvPr/>
        </p:nvGrpSpPr>
        <p:grpSpPr bwMode="auto">
          <a:xfrm rot="5400000">
            <a:off x="8001000" y="2895600"/>
            <a:ext cx="1371600" cy="304800"/>
            <a:chOff x="4272" y="3792"/>
            <a:chExt cx="864" cy="192"/>
          </a:xfrm>
        </p:grpSpPr>
        <p:sp>
          <p:nvSpPr>
            <p:cNvPr id="695343" name="Line 47"/>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4" name="Line 48"/>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5" name="Line 49"/>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6" name="Line 50"/>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7" name="Line 51"/>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8" name="Line 52"/>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49" name="Line 53"/>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50" name="Line 54"/>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51" name="Line 55"/>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5352" name="Text Box 56"/>
          <p:cNvSpPr txBox="1">
            <a:spLocks noChangeArrowheads="1"/>
          </p:cNvSpPr>
          <p:nvPr/>
        </p:nvSpPr>
        <p:spPr bwMode="auto">
          <a:xfrm rot="5400000">
            <a:off x="7734300" y="27051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3 </a:t>
            </a:r>
            <a:r>
              <a:rPr lang="en-US" sz="2400">
                <a:solidFill>
                  <a:schemeClr val="tx1"/>
                </a:solidFill>
                <a:sym typeface="Symbol" pitchFamily="18" charset="2"/>
              </a:rPr>
              <a:t></a:t>
            </a:r>
          </a:p>
        </p:txBody>
      </p:sp>
      <p:sp>
        <p:nvSpPr>
          <p:cNvPr id="695353" name="Text Box 57"/>
          <p:cNvSpPr txBox="1">
            <a:spLocks noChangeArrowheads="1"/>
          </p:cNvSpPr>
          <p:nvPr/>
        </p:nvSpPr>
        <p:spPr bwMode="auto">
          <a:xfrm>
            <a:off x="6934200" y="411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5 </a:t>
            </a:r>
            <a:r>
              <a:rPr lang="en-US" sz="2400">
                <a:solidFill>
                  <a:schemeClr val="tx1"/>
                </a:solidFill>
                <a:sym typeface="Symbol" pitchFamily="18" charset="2"/>
              </a:rPr>
              <a:t></a:t>
            </a:r>
          </a:p>
        </p:txBody>
      </p:sp>
      <p:sp>
        <p:nvSpPr>
          <p:cNvPr id="695354" name="Text Box 58"/>
          <p:cNvSpPr txBox="1">
            <a:spLocks noChangeArrowheads="1"/>
          </p:cNvSpPr>
          <p:nvPr/>
        </p:nvSpPr>
        <p:spPr bwMode="auto">
          <a:xfrm>
            <a:off x="6858000" y="5486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4 </a:t>
            </a:r>
            <a:r>
              <a:rPr lang="en-US" sz="2400">
                <a:solidFill>
                  <a:schemeClr val="tx1"/>
                </a:solidFill>
                <a:sym typeface="Symbol" pitchFamily="18" charset="2"/>
              </a:rPr>
              <a:t></a:t>
            </a:r>
          </a:p>
        </p:txBody>
      </p:sp>
      <p:sp>
        <p:nvSpPr>
          <p:cNvPr id="695355" name="Text Box 59"/>
          <p:cNvSpPr txBox="1">
            <a:spLocks noChangeArrowheads="1"/>
          </p:cNvSpPr>
          <p:nvPr/>
        </p:nvSpPr>
        <p:spPr bwMode="auto">
          <a:xfrm>
            <a:off x="6858000" y="1676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12 V</a:t>
            </a:r>
            <a:endParaRPr lang="en-US" sz="2400">
              <a:solidFill>
                <a:schemeClr val="tx1"/>
              </a:solidFill>
              <a:sym typeface="Symbol" pitchFamily="18" charset="2"/>
            </a:endParaRPr>
          </a:p>
        </p:txBody>
      </p:sp>
      <p:sp>
        <p:nvSpPr>
          <p:cNvPr id="695356" name="Text Box 60"/>
          <p:cNvSpPr txBox="1">
            <a:spLocks noChangeArrowheads="1"/>
          </p:cNvSpPr>
          <p:nvPr/>
        </p:nvSpPr>
        <p:spPr bwMode="auto">
          <a:xfrm>
            <a:off x="7696200" y="4191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6 V</a:t>
            </a:r>
            <a:endParaRPr lang="en-US" sz="2400">
              <a:solidFill>
                <a:schemeClr val="tx1"/>
              </a:solidFill>
              <a:sym typeface="Symbol" pitchFamily="18" charset="2"/>
            </a:endParaRPr>
          </a:p>
        </p:txBody>
      </p:sp>
      <p:sp>
        <p:nvSpPr>
          <p:cNvPr id="695357" name="Line 61"/>
          <p:cNvSpPr>
            <a:spLocks noChangeShapeType="1"/>
          </p:cNvSpPr>
          <p:nvPr/>
        </p:nvSpPr>
        <p:spPr bwMode="auto">
          <a:xfrm flipV="1">
            <a:off x="8153400" y="54102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5358" name="Group 62"/>
          <p:cNvGrpSpPr>
            <a:grpSpLocks/>
          </p:cNvGrpSpPr>
          <p:nvPr/>
        </p:nvGrpSpPr>
        <p:grpSpPr bwMode="auto">
          <a:xfrm>
            <a:off x="7924800" y="1752600"/>
            <a:ext cx="609600" cy="457200"/>
            <a:chOff x="4800" y="1056"/>
            <a:chExt cx="384" cy="288"/>
          </a:xfrm>
        </p:grpSpPr>
        <p:sp>
          <p:nvSpPr>
            <p:cNvPr id="695359" name="Line 63"/>
            <p:cNvSpPr>
              <a:spLocks noChangeShapeType="1"/>
            </p:cNvSpPr>
            <p:nvPr/>
          </p:nvSpPr>
          <p:spPr bwMode="auto">
            <a:xfrm>
              <a:off x="4800" y="1344"/>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60" name="Text Box 64"/>
            <p:cNvSpPr txBox="1">
              <a:spLocks noChangeArrowheads="1"/>
            </p:cNvSpPr>
            <p:nvPr/>
          </p:nvSpPr>
          <p:spPr bwMode="auto">
            <a:xfrm>
              <a:off x="4848" y="10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1</a:t>
              </a:r>
              <a:endParaRPr lang="en-US" sz="2400" b="1">
                <a:solidFill>
                  <a:schemeClr val="accent2"/>
                </a:solidFill>
                <a:sym typeface="Symbol" pitchFamily="18" charset="2"/>
              </a:endParaRPr>
            </a:p>
          </p:txBody>
        </p:sp>
      </p:grpSp>
      <p:grpSp>
        <p:nvGrpSpPr>
          <p:cNvPr id="695361" name="Group 65"/>
          <p:cNvGrpSpPr>
            <a:grpSpLocks/>
          </p:cNvGrpSpPr>
          <p:nvPr/>
        </p:nvGrpSpPr>
        <p:grpSpPr bwMode="auto">
          <a:xfrm>
            <a:off x="7239000" y="3352800"/>
            <a:ext cx="533400" cy="457200"/>
            <a:chOff x="4560" y="2112"/>
            <a:chExt cx="336" cy="288"/>
          </a:xfrm>
        </p:grpSpPr>
        <p:sp>
          <p:nvSpPr>
            <p:cNvPr id="695362" name="Line 66"/>
            <p:cNvSpPr>
              <a:spLocks noChangeShapeType="1"/>
            </p:cNvSpPr>
            <p:nvPr/>
          </p:nvSpPr>
          <p:spPr bwMode="auto">
            <a:xfrm>
              <a:off x="4560" y="2400"/>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63" name="Text Box 67"/>
            <p:cNvSpPr txBox="1">
              <a:spLocks noChangeArrowheads="1"/>
            </p:cNvSpPr>
            <p:nvPr/>
          </p:nvSpPr>
          <p:spPr bwMode="auto">
            <a:xfrm>
              <a:off x="4560" y="211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2</a:t>
              </a:r>
              <a:endParaRPr lang="en-US" sz="2400" b="1">
                <a:solidFill>
                  <a:schemeClr val="accent2"/>
                </a:solidFill>
                <a:sym typeface="Symbol" pitchFamily="18" charset="2"/>
              </a:endParaRPr>
            </a:p>
          </p:txBody>
        </p:sp>
      </p:grpSp>
      <p:sp>
        <p:nvSpPr>
          <p:cNvPr id="695364" name="AutoShape 68"/>
          <p:cNvSpPr>
            <a:spLocks noChangeArrowheads="1"/>
          </p:cNvSpPr>
          <p:nvPr/>
        </p:nvSpPr>
        <p:spPr bwMode="auto">
          <a:xfrm>
            <a:off x="7315200" y="2819400"/>
            <a:ext cx="762000" cy="533400"/>
          </a:xfrm>
          <a:custGeom>
            <a:avLst/>
            <a:gdLst>
              <a:gd name="G0" fmla="+- 8191599 0 0"/>
              <a:gd name="G1" fmla="+- -11796480 0 0"/>
              <a:gd name="G2" fmla="+- 8191599 0 -11796480"/>
              <a:gd name="G3" fmla="+- 10800 0 0"/>
              <a:gd name="G4" fmla="+- 0 0 8191599"/>
              <a:gd name="T0" fmla="*/ 360 256 1"/>
              <a:gd name="T1" fmla="*/ 0 256 1"/>
              <a:gd name="G5" fmla="+- G2 T0 T1"/>
              <a:gd name="G6" fmla="?: G2 G2 G5"/>
              <a:gd name="G7" fmla="+- 0 0 G6"/>
              <a:gd name="G8" fmla="+- 7532 0 0"/>
              <a:gd name="G9" fmla="+- 0 0 -11796480"/>
              <a:gd name="G10" fmla="+- 7532 0 2700"/>
              <a:gd name="G11" fmla="cos G10 8191599"/>
              <a:gd name="G12" fmla="sin G10 8191599"/>
              <a:gd name="G13" fmla="cos 13500 8191599"/>
              <a:gd name="G14" fmla="sin 13500 8191599"/>
              <a:gd name="G15" fmla="+- G11 10800 0"/>
              <a:gd name="G16" fmla="+- G12 10800 0"/>
              <a:gd name="G17" fmla="+- G13 10800 0"/>
              <a:gd name="G18" fmla="+- G14 10800 0"/>
              <a:gd name="G19" fmla="*/ 7532 1 2"/>
              <a:gd name="G20" fmla="+- G19 5400 0"/>
              <a:gd name="G21" fmla="cos G20 8191599"/>
              <a:gd name="G22" fmla="sin G20 8191599"/>
              <a:gd name="G23" fmla="+- G21 10800 0"/>
              <a:gd name="G24" fmla="+- G12 G23 G22"/>
              <a:gd name="G25" fmla="+- G22 G23 G11"/>
              <a:gd name="G26" fmla="cos 10800 8191599"/>
              <a:gd name="G27" fmla="sin 10800 8191599"/>
              <a:gd name="G28" fmla="cos 7532 8191599"/>
              <a:gd name="G29" fmla="sin 7532 8191599"/>
              <a:gd name="G30" fmla="+- G26 10800 0"/>
              <a:gd name="G31" fmla="+- G27 10800 0"/>
              <a:gd name="G32" fmla="+- G28 10800 0"/>
              <a:gd name="G33" fmla="+- G29 10800 0"/>
              <a:gd name="G34" fmla="+- G19 5400 0"/>
              <a:gd name="G35" fmla="cos G34 -11796480"/>
              <a:gd name="G36" fmla="sin G34 -11796480"/>
              <a:gd name="G37" fmla="+/ -11796480 8191599 2"/>
              <a:gd name="T2" fmla="*/ 180 256 1"/>
              <a:gd name="T3" fmla="*/ 0 256 1"/>
              <a:gd name="G38" fmla="+- G37 T2 T3"/>
              <a:gd name="G39" fmla="?: G2 G37 G38"/>
              <a:gd name="G40" fmla="cos 10800 G39"/>
              <a:gd name="G41" fmla="sin 10800 G39"/>
              <a:gd name="G42" fmla="cos 7532 G39"/>
              <a:gd name="G43" fmla="sin 7532 G39"/>
              <a:gd name="G44" fmla="+- G40 10800 0"/>
              <a:gd name="G45" fmla="+- G41 10800 0"/>
              <a:gd name="G46" fmla="+- G42 10800 0"/>
              <a:gd name="G47" fmla="+- G43 10800 0"/>
              <a:gd name="G48" fmla="+- G35 10800 0"/>
              <a:gd name="G49" fmla="+- G36 10800 0"/>
              <a:gd name="T4" fmla="*/ 20379 w 21600"/>
              <a:gd name="T5" fmla="*/ 5812 h 21600"/>
              <a:gd name="T6" fmla="*/ 1634 w 21600"/>
              <a:gd name="T7" fmla="*/ 10800 h 21600"/>
              <a:gd name="T8" fmla="*/ 17480 w 21600"/>
              <a:gd name="T9" fmla="*/ 7321 h 21600"/>
              <a:gd name="T10" fmla="*/ 3057 w 21600"/>
              <a:gd name="T11" fmla="*/ 21859 h 21600"/>
              <a:gd name="T12" fmla="*/ 1993 w 21600"/>
              <a:gd name="T13" fmla="*/ 15823 h 21600"/>
              <a:gd name="T14" fmla="*/ 8028 w 21600"/>
              <a:gd name="T15" fmla="*/ 147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480" y="16970"/>
                </a:moveTo>
                <a:cubicBezTo>
                  <a:pt x="7746" y="17856"/>
                  <a:pt x="9254" y="18332"/>
                  <a:pt x="10800" y="18332"/>
                </a:cubicBezTo>
                <a:cubicBezTo>
                  <a:pt x="14959" y="18332"/>
                  <a:pt x="18332" y="14959"/>
                  <a:pt x="18332" y="10800"/>
                </a:cubicBezTo>
                <a:cubicBezTo>
                  <a:pt x="18332" y="6640"/>
                  <a:pt x="14959" y="3268"/>
                  <a:pt x="10800" y="3268"/>
                </a:cubicBezTo>
                <a:cubicBezTo>
                  <a:pt x="6640" y="3268"/>
                  <a:pt x="3268" y="6640"/>
                  <a:pt x="326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584" y="21600"/>
                  <a:pt x="6421" y="20918"/>
                  <a:pt x="4606" y="19647"/>
                </a:cubicBezTo>
                <a:lnTo>
                  <a:pt x="3057" y="21859"/>
                </a:lnTo>
                <a:lnTo>
                  <a:pt x="1993" y="15823"/>
                </a:lnTo>
                <a:lnTo>
                  <a:pt x="8028" y="14758"/>
                </a:lnTo>
                <a:lnTo>
                  <a:pt x="6480" y="16970"/>
                </a:lnTo>
                <a:close/>
              </a:path>
            </a:pathLst>
          </a:custGeom>
          <a:solidFill>
            <a:srgbClr val="0099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5365" name="Group 69"/>
          <p:cNvGrpSpPr>
            <a:grpSpLocks/>
          </p:cNvGrpSpPr>
          <p:nvPr/>
        </p:nvGrpSpPr>
        <p:grpSpPr bwMode="auto">
          <a:xfrm>
            <a:off x="8153400" y="5562600"/>
            <a:ext cx="533400" cy="457200"/>
            <a:chOff x="5136" y="3456"/>
            <a:chExt cx="336" cy="288"/>
          </a:xfrm>
        </p:grpSpPr>
        <p:sp>
          <p:nvSpPr>
            <p:cNvPr id="695366" name="Line 70"/>
            <p:cNvSpPr>
              <a:spLocks noChangeShapeType="1"/>
            </p:cNvSpPr>
            <p:nvPr/>
          </p:nvSpPr>
          <p:spPr bwMode="auto">
            <a:xfrm>
              <a:off x="5136" y="3456"/>
              <a:ext cx="336" cy="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367" name="Text Box 71"/>
            <p:cNvSpPr txBox="1">
              <a:spLocks noChangeArrowheads="1"/>
            </p:cNvSpPr>
            <p:nvPr/>
          </p:nvSpPr>
          <p:spPr bwMode="auto">
            <a:xfrm>
              <a:off x="5136" y="34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3</a:t>
              </a:r>
              <a:endParaRPr lang="en-US" sz="2400" b="1">
                <a:solidFill>
                  <a:schemeClr val="accent2"/>
                </a:solidFill>
                <a:sym typeface="Symbol" pitchFamily="18" charset="2"/>
              </a:endParaRPr>
            </a:p>
          </p:txBody>
        </p:sp>
      </p:grpSp>
      <p:sp>
        <p:nvSpPr>
          <p:cNvPr id="695368" name="AutoShape 72"/>
          <p:cNvSpPr>
            <a:spLocks noChangeArrowheads="1"/>
          </p:cNvSpPr>
          <p:nvPr/>
        </p:nvSpPr>
        <p:spPr bwMode="auto">
          <a:xfrm>
            <a:off x="7315200" y="4495800"/>
            <a:ext cx="762000" cy="533400"/>
          </a:xfrm>
          <a:custGeom>
            <a:avLst/>
            <a:gdLst>
              <a:gd name="G0" fmla="+- 8191599 0 0"/>
              <a:gd name="G1" fmla="+- -11796480 0 0"/>
              <a:gd name="G2" fmla="+- 8191599 0 -11796480"/>
              <a:gd name="G3" fmla="+- 10800 0 0"/>
              <a:gd name="G4" fmla="+- 0 0 8191599"/>
              <a:gd name="T0" fmla="*/ 360 256 1"/>
              <a:gd name="T1" fmla="*/ 0 256 1"/>
              <a:gd name="G5" fmla="+- G2 T0 T1"/>
              <a:gd name="G6" fmla="?: G2 G2 G5"/>
              <a:gd name="G7" fmla="+- 0 0 G6"/>
              <a:gd name="G8" fmla="+- 7532 0 0"/>
              <a:gd name="G9" fmla="+- 0 0 -11796480"/>
              <a:gd name="G10" fmla="+- 7532 0 2700"/>
              <a:gd name="G11" fmla="cos G10 8191599"/>
              <a:gd name="G12" fmla="sin G10 8191599"/>
              <a:gd name="G13" fmla="cos 13500 8191599"/>
              <a:gd name="G14" fmla="sin 13500 8191599"/>
              <a:gd name="G15" fmla="+- G11 10800 0"/>
              <a:gd name="G16" fmla="+- G12 10800 0"/>
              <a:gd name="G17" fmla="+- G13 10800 0"/>
              <a:gd name="G18" fmla="+- G14 10800 0"/>
              <a:gd name="G19" fmla="*/ 7532 1 2"/>
              <a:gd name="G20" fmla="+- G19 5400 0"/>
              <a:gd name="G21" fmla="cos G20 8191599"/>
              <a:gd name="G22" fmla="sin G20 8191599"/>
              <a:gd name="G23" fmla="+- G21 10800 0"/>
              <a:gd name="G24" fmla="+- G12 G23 G22"/>
              <a:gd name="G25" fmla="+- G22 G23 G11"/>
              <a:gd name="G26" fmla="cos 10800 8191599"/>
              <a:gd name="G27" fmla="sin 10800 8191599"/>
              <a:gd name="G28" fmla="cos 7532 8191599"/>
              <a:gd name="G29" fmla="sin 7532 8191599"/>
              <a:gd name="G30" fmla="+- G26 10800 0"/>
              <a:gd name="G31" fmla="+- G27 10800 0"/>
              <a:gd name="G32" fmla="+- G28 10800 0"/>
              <a:gd name="G33" fmla="+- G29 10800 0"/>
              <a:gd name="G34" fmla="+- G19 5400 0"/>
              <a:gd name="G35" fmla="cos G34 -11796480"/>
              <a:gd name="G36" fmla="sin G34 -11796480"/>
              <a:gd name="G37" fmla="+/ -11796480 8191599 2"/>
              <a:gd name="T2" fmla="*/ 180 256 1"/>
              <a:gd name="T3" fmla="*/ 0 256 1"/>
              <a:gd name="G38" fmla="+- G37 T2 T3"/>
              <a:gd name="G39" fmla="?: G2 G37 G38"/>
              <a:gd name="G40" fmla="cos 10800 G39"/>
              <a:gd name="G41" fmla="sin 10800 G39"/>
              <a:gd name="G42" fmla="cos 7532 G39"/>
              <a:gd name="G43" fmla="sin 7532 G39"/>
              <a:gd name="G44" fmla="+- G40 10800 0"/>
              <a:gd name="G45" fmla="+- G41 10800 0"/>
              <a:gd name="G46" fmla="+- G42 10800 0"/>
              <a:gd name="G47" fmla="+- G43 10800 0"/>
              <a:gd name="G48" fmla="+- G35 10800 0"/>
              <a:gd name="G49" fmla="+- G36 10800 0"/>
              <a:gd name="T4" fmla="*/ 20379 w 21600"/>
              <a:gd name="T5" fmla="*/ 5812 h 21600"/>
              <a:gd name="T6" fmla="*/ 1634 w 21600"/>
              <a:gd name="T7" fmla="*/ 10800 h 21600"/>
              <a:gd name="T8" fmla="*/ 17480 w 21600"/>
              <a:gd name="T9" fmla="*/ 7321 h 21600"/>
              <a:gd name="T10" fmla="*/ 3057 w 21600"/>
              <a:gd name="T11" fmla="*/ 21859 h 21600"/>
              <a:gd name="T12" fmla="*/ 1993 w 21600"/>
              <a:gd name="T13" fmla="*/ 15823 h 21600"/>
              <a:gd name="T14" fmla="*/ 8028 w 21600"/>
              <a:gd name="T15" fmla="*/ 147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480" y="16970"/>
                </a:moveTo>
                <a:cubicBezTo>
                  <a:pt x="7746" y="17856"/>
                  <a:pt x="9254" y="18332"/>
                  <a:pt x="10800" y="18332"/>
                </a:cubicBezTo>
                <a:cubicBezTo>
                  <a:pt x="14959" y="18332"/>
                  <a:pt x="18332" y="14959"/>
                  <a:pt x="18332" y="10800"/>
                </a:cubicBezTo>
                <a:cubicBezTo>
                  <a:pt x="18332" y="6640"/>
                  <a:pt x="14959" y="3268"/>
                  <a:pt x="10800" y="3268"/>
                </a:cubicBezTo>
                <a:cubicBezTo>
                  <a:pt x="6640" y="3268"/>
                  <a:pt x="3268" y="6640"/>
                  <a:pt x="326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584" y="21600"/>
                  <a:pt x="6421" y="20918"/>
                  <a:pt x="4606" y="19647"/>
                </a:cubicBezTo>
                <a:lnTo>
                  <a:pt x="3057" y="21859"/>
                </a:lnTo>
                <a:lnTo>
                  <a:pt x="1993" y="15823"/>
                </a:lnTo>
                <a:lnTo>
                  <a:pt x="8028" y="14758"/>
                </a:lnTo>
                <a:lnTo>
                  <a:pt x="6480" y="16970"/>
                </a:lnTo>
                <a:close/>
              </a:path>
            </a:pathLst>
          </a:custGeom>
          <a:solidFill>
            <a:srgbClr val="9900CC"/>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95369" name="Object 73"/>
          <p:cNvGraphicFramePr>
            <a:graphicFrameLocks noChangeAspect="1"/>
          </p:cNvGraphicFramePr>
          <p:nvPr/>
        </p:nvGraphicFramePr>
        <p:xfrm>
          <a:off x="609600" y="5562600"/>
          <a:ext cx="595313" cy="387350"/>
        </p:xfrm>
        <a:graphic>
          <a:graphicData uri="http://schemas.openxmlformats.org/presentationml/2006/ole">
            <mc:AlternateContent xmlns:mc="http://schemas.openxmlformats.org/markup-compatibility/2006">
              <mc:Choice xmlns:v="urn:schemas-microsoft-com:vml" Requires="v">
                <p:oleObj name="Equation" r:id="rId2" imgW="241200" imgH="177480" progId="Equation.DSMT4">
                  <p:embed/>
                </p:oleObj>
              </mc:Choice>
              <mc:Fallback>
                <p:oleObj name="Equation" r:id="rId2" imgW="241200" imgH="177480" progId="Equation.DSMT4">
                  <p:embed/>
                  <p:pic>
                    <p:nvPicPr>
                      <p:cNvPr id="0" name="Object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62600"/>
                        <a:ext cx="595313"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70" name="Object 74"/>
          <p:cNvGraphicFramePr>
            <a:graphicFrameLocks noChangeAspect="1"/>
          </p:cNvGraphicFramePr>
          <p:nvPr/>
        </p:nvGraphicFramePr>
        <p:xfrm>
          <a:off x="1143000" y="5562600"/>
          <a:ext cx="690563" cy="360363"/>
        </p:xfrm>
        <a:graphic>
          <a:graphicData uri="http://schemas.openxmlformats.org/presentationml/2006/ole">
            <mc:AlternateContent xmlns:mc="http://schemas.openxmlformats.org/markup-compatibility/2006">
              <mc:Choice xmlns:v="urn:schemas-microsoft-com:vml" Requires="v">
                <p:oleObj name="Equation" r:id="rId4" imgW="279360" imgH="164880" progId="Equation.DSMT4">
                  <p:embed/>
                </p:oleObj>
              </mc:Choice>
              <mc:Fallback>
                <p:oleObj name="Equation" r:id="rId4" imgW="279360" imgH="164880" progId="Equation.DSMT4">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562600"/>
                        <a:ext cx="69056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71" name="Object 75"/>
          <p:cNvGraphicFramePr>
            <a:graphicFrameLocks noChangeAspect="1"/>
          </p:cNvGraphicFramePr>
          <p:nvPr/>
        </p:nvGraphicFramePr>
        <p:xfrm>
          <a:off x="1828800" y="5521325"/>
          <a:ext cx="754063" cy="498475"/>
        </p:xfrm>
        <a:graphic>
          <a:graphicData uri="http://schemas.openxmlformats.org/presentationml/2006/ole">
            <mc:AlternateContent xmlns:mc="http://schemas.openxmlformats.org/markup-compatibility/2006">
              <mc:Choice xmlns:v="urn:schemas-microsoft-com:vml" Requires="v">
                <p:oleObj name="Equation" r:id="rId6" imgW="304560" imgH="228600" progId="Equation.DSMT4">
                  <p:embed/>
                </p:oleObj>
              </mc:Choice>
              <mc:Fallback>
                <p:oleObj name="Equation" r:id="rId6" imgW="304560" imgH="228600" progId="Equation.DSMT4">
                  <p:embed/>
                  <p:pic>
                    <p:nvPicPr>
                      <p:cNvPr id="0" name="Object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521325"/>
                        <a:ext cx="75406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72" name="Object 76"/>
          <p:cNvGraphicFramePr>
            <a:graphicFrameLocks noChangeAspect="1"/>
          </p:cNvGraphicFramePr>
          <p:nvPr/>
        </p:nvGraphicFramePr>
        <p:xfrm>
          <a:off x="2667000" y="5541963"/>
          <a:ext cx="503238" cy="387350"/>
        </p:xfrm>
        <a:graphic>
          <a:graphicData uri="http://schemas.openxmlformats.org/presentationml/2006/ole">
            <mc:AlternateContent xmlns:mc="http://schemas.openxmlformats.org/markup-compatibility/2006">
              <mc:Choice xmlns:v="urn:schemas-microsoft-com:vml" Requires="v">
                <p:oleObj name="Equation" r:id="rId8" imgW="203040" imgH="177480" progId="Equation.DSMT4">
                  <p:embed/>
                </p:oleObj>
              </mc:Choice>
              <mc:Fallback>
                <p:oleObj name="Equation" r:id="rId8" imgW="203040" imgH="177480" progId="Equation.DSMT4">
                  <p:embed/>
                  <p:pic>
                    <p:nvPicPr>
                      <p:cNvPr id="0" name="Object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541963"/>
                        <a:ext cx="5032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73" name="Object 77"/>
          <p:cNvGraphicFramePr>
            <a:graphicFrameLocks noChangeAspect="1"/>
          </p:cNvGraphicFramePr>
          <p:nvPr/>
        </p:nvGraphicFramePr>
        <p:xfrm>
          <a:off x="3176588" y="5507038"/>
          <a:ext cx="785812" cy="498475"/>
        </p:xfrm>
        <a:graphic>
          <a:graphicData uri="http://schemas.openxmlformats.org/presentationml/2006/ole">
            <mc:AlternateContent xmlns:mc="http://schemas.openxmlformats.org/markup-compatibility/2006">
              <mc:Choice xmlns:v="urn:schemas-microsoft-com:vml" Requires="v">
                <p:oleObj name="Equation" r:id="rId10" imgW="317160" imgH="228600" progId="Equation.DSMT4">
                  <p:embed/>
                </p:oleObj>
              </mc:Choice>
              <mc:Fallback>
                <p:oleObj name="Equation" r:id="rId10" imgW="317160" imgH="228600" progId="Equation.DSMT4">
                  <p:embed/>
                  <p:pic>
                    <p:nvPicPr>
                      <p:cNvPr id="0" name="Object 7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6588" y="5507038"/>
                        <a:ext cx="785812"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5374" name="Object 78"/>
          <p:cNvGraphicFramePr>
            <a:graphicFrameLocks noChangeAspect="1"/>
          </p:cNvGraphicFramePr>
          <p:nvPr/>
        </p:nvGraphicFramePr>
        <p:xfrm>
          <a:off x="1630363" y="6096000"/>
          <a:ext cx="2568575" cy="496888"/>
        </p:xfrm>
        <a:graphic>
          <a:graphicData uri="http://schemas.openxmlformats.org/presentationml/2006/ole">
            <mc:AlternateContent xmlns:mc="http://schemas.openxmlformats.org/markup-compatibility/2006">
              <mc:Choice xmlns:v="urn:schemas-microsoft-com:vml" Requires="v">
                <p:oleObj name="Equation" r:id="rId12" imgW="1041120" imgH="228600" progId="Equation.DSMT4">
                  <p:embed/>
                </p:oleObj>
              </mc:Choice>
              <mc:Fallback>
                <p:oleObj name="Equation" r:id="rId12" imgW="1041120" imgH="228600" progId="Equation.DSMT4">
                  <p:embed/>
                  <p:pic>
                    <p:nvPicPr>
                      <p:cNvPr id="0" name="Object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0363" y="6096000"/>
                        <a:ext cx="2568575" cy="496888"/>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5299">
                                            <p:bg/>
                                          </p:spTgt>
                                        </p:tgtEl>
                                        <p:attrNameLst>
                                          <p:attrName>style.visibility</p:attrName>
                                        </p:attrNameLst>
                                      </p:cBhvr>
                                      <p:to>
                                        <p:strVal val="visible"/>
                                      </p:to>
                                    </p:set>
                                    <p:animEffect transition="in" filter="dissolve">
                                      <p:cBhvr>
                                        <p:cTn id="7" dur="500"/>
                                        <p:tgtEl>
                                          <p:spTgt spid="6952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95300">
                                            <p:txEl>
                                              <p:pRg st="0" end="0"/>
                                            </p:txEl>
                                          </p:spTgt>
                                        </p:tgtEl>
                                        <p:attrNameLst>
                                          <p:attrName>style.visibility</p:attrName>
                                        </p:attrNameLst>
                                      </p:cBhvr>
                                      <p:to>
                                        <p:strVal val="visible"/>
                                      </p:to>
                                    </p:set>
                                    <p:anim calcmode="lin" valueType="num">
                                      <p:cBhvr additive="base">
                                        <p:cTn id="12" dur="500" fill="hold"/>
                                        <p:tgtEl>
                                          <p:spTgt spid="69530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953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95300">
                                            <p:txEl>
                                              <p:pRg st="1" end="1"/>
                                            </p:txEl>
                                          </p:spTgt>
                                        </p:tgtEl>
                                        <p:attrNameLst>
                                          <p:attrName>style.visibility</p:attrName>
                                        </p:attrNameLst>
                                      </p:cBhvr>
                                      <p:to>
                                        <p:strVal val="visible"/>
                                      </p:to>
                                    </p:set>
                                    <p:anim calcmode="lin" valueType="num">
                                      <p:cBhvr additive="base">
                                        <p:cTn id="18" dur="500" fill="hold"/>
                                        <p:tgtEl>
                                          <p:spTgt spid="69530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95300">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95300">
                                            <p:txEl>
                                              <p:pRg st="2" end="2"/>
                                            </p:txEl>
                                          </p:spTgt>
                                        </p:tgtEl>
                                        <p:attrNameLst>
                                          <p:attrName>style.visibility</p:attrName>
                                        </p:attrNameLst>
                                      </p:cBhvr>
                                      <p:to>
                                        <p:strVal val="visible"/>
                                      </p:to>
                                    </p:set>
                                    <p:anim calcmode="lin" valueType="num">
                                      <p:cBhvr additive="base">
                                        <p:cTn id="22" dur="500" fill="hold"/>
                                        <p:tgtEl>
                                          <p:spTgt spid="695300">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95300">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695364"/>
                                        </p:tgtEl>
                                        <p:attrNameLst>
                                          <p:attrName>style.visibility</p:attrName>
                                        </p:attrNameLst>
                                      </p:cBhvr>
                                      <p:to>
                                        <p:strVal val="visible"/>
                                      </p:to>
                                    </p:set>
                                    <p:anim calcmode="lin" valueType="num">
                                      <p:cBhvr>
                                        <p:cTn id="27" dur="500" fill="hold"/>
                                        <p:tgtEl>
                                          <p:spTgt spid="695364"/>
                                        </p:tgtEl>
                                        <p:attrNameLst>
                                          <p:attrName>ppt_w</p:attrName>
                                        </p:attrNameLst>
                                      </p:cBhvr>
                                      <p:tavLst>
                                        <p:tav tm="0">
                                          <p:val>
                                            <p:fltVal val="0"/>
                                          </p:val>
                                        </p:tav>
                                        <p:tav tm="100000">
                                          <p:val>
                                            <p:strVal val="#ppt_w"/>
                                          </p:val>
                                        </p:tav>
                                      </p:tavLst>
                                    </p:anim>
                                    <p:anim calcmode="lin" valueType="num">
                                      <p:cBhvr>
                                        <p:cTn id="28" dur="500" fill="hold"/>
                                        <p:tgtEl>
                                          <p:spTgt spid="69536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
                            </p:stCondLst>
                            <p:childTnLst>
                              <p:par>
                                <p:cTn id="30" presetID="23" presetClass="entr" presetSubtype="16" fill="hold" grpId="0" nodeType="afterEffect">
                                  <p:stCondLst>
                                    <p:cond delay="0"/>
                                  </p:stCondLst>
                                  <p:childTnLst>
                                    <p:set>
                                      <p:cBhvr>
                                        <p:cTn id="31" dur="1" fill="hold">
                                          <p:stCondLst>
                                            <p:cond delay="0"/>
                                          </p:stCondLst>
                                        </p:cTn>
                                        <p:tgtEl>
                                          <p:spTgt spid="695368"/>
                                        </p:tgtEl>
                                        <p:attrNameLst>
                                          <p:attrName>style.visibility</p:attrName>
                                        </p:attrNameLst>
                                      </p:cBhvr>
                                      <p:to>
                                        <p:strVal val="visible"/>
                                      </p:to>
                                    </p:set>
                                    <p:anim calcmode="lin" valueType="num">
                                      <p:cBhvr>
                                        <p:cTn id="32" dur="500" fill="hold"/>
                                        <p:tgtEl>
                                          <p:spTgt spid="695368"/>
                                        </p:tgtEl>
                                        <p:attrNameLst>
                                          <p:attrName>ppt_w</p:attrName>
                                        </p:attrNameLst>
                                      </p:cBhvr>
                                      <p:tavLst>
                                        <p:tav tm="0">
                                          <p:val>
                                            <p:fltVal val="0"/>
                                          </p:val>
                                        </p:tav>
                                        <p:tav tm="100000">
                                          <p:val>
                                            <p:strVal val="#ppt_w"/>
                                          </p:val>
                                        </p:tav>
                                      </p:tavLst>
                                    </p:anim>
                                    <p:anim calcmode="lin" valueType="num">
                                      <p:cBhvr>
                                        <p:cTn id="33" dur="500" fill="hold"/>
                                        <p:tgtEl>
                                          <p:spTgt spid="695368"/>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95300">
                                            <p:txEl>
                                              <p:pRg st="3" end="3"/>
                                            </p:txEl>
                                          </p:spTgt>
                                        </p:tgtEl>
                                        <p:attrNameLst>
                                          <p:attrName>style.visibility</p:attrName>
                                        </p:attrNameLst>
                                      </p:cBhvr>
                                      <p:to>
                                        <p:strVal val="visible"/>
                                      </p:to>
                                    </p:set>
                                    <p:anim calcmode="lin" valueType="num">
                                      <p:cBhvr additive="base">
                                        <p:cTn id="38" dur="500" fill="hold"/>
                                        <p:tgtEl>
                                          <p:spTgt spid="695300">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953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95300">
                                            <p:txEl>
                                              <p:pRg st="4" end="4"/>
                                            </p:txEl>
                                          </p:spTgt>
                                        </p:tgtEl>
                                        <p:attrNameLst>
                                          <p:attrName>style.visibility</p:attrName>
                                        </p:attrNameLst>
                                      </p:cBhvr>
                                      <p:to>
                                        <p:strVal val="visible"/>
                                      </p:to>
                                    </p:set>
                                    <p:anim calcmode="lin" valueType="num">
                                      <p:cBhvr additive="base">
                                        <p:cTn id="44" dur="500" fill="hold"/>
                                        <p:tgtEl>
                                          <p:spTgt spid="695300">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695300">
                                            <p:txEl>
                                              <p:pRg st="4" end="4"/>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95300">
                                            <p:txEl>
                                              <p:pRg st="5" end="5"/>
                                            </p:txEl>
                                          </p:spTgt>
                                        </p:tgtEl>
                                        <p:attrNameLst>
                                          <p:attrName>style.visibility</p:attrName>
                                        </p:attrNameLst>
                                      </p:cBhvr>
                                      <p:to>
                                        <p:strVal val="visible"/>
                                      </p:to>
                                    </p:set>
                                    <p:anim calcmode="lin" valueType="num">
                                      <p:cBhvr additive="base">
                                        <p:cTn id="48" dur="500" fill="hold"/>
                                        <p:tgtEl>
                                          <p:spTgt spid="695300">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95300">
                                            <p:txEl>
                                              <p:pRg st="5" end="5"/>
                                            </p:tx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95300">
                                            <p:txEl>
                                              <p:pRg st="6" end="6"/>
                                            </p:txEl>
                                          </p:spTgt>
                                        </p:tgtEl>
                                        <p:attrNameLst>
                                          <p:attrName>style.visibility</p:attrName>
                                        </p:attrNameLst>
                                      </p:cBhvr>
                                      <p:to>
                                        <p:strVal val="visible"/>
                                      </p:to>
                                    </p:set>
                                    <p:anim calcmode="lin" valueType="num">
                                      <p:cBhvr additive="base">
                                        <p:cTn id="52" dur="500" fill="hold"/>
                                        <p:tgtEl>
                                          <p:spTgt spid="695300">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953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695300">
                                            <p:txEl>
                                              <p:pRg st="7" end="7"/>
                                            </p:txEl>
                                          </p:spTgt>
                                        </p:tgtEl>
                                        <p:attrNameLst>
                                          <p:attrName>style.visibility</p:attrName>
                                        </p:attrNameLst>
                                      </p:cBhvr>
                                      <p:to>
                                        <p:strVal val="visible"/>
                                      </p:to>
                                    </p:set>
                                    <p:anim calcmode="lin" valueType="num">
                                      <p:cBhvr additive="base">
                                        <p:cTn id="58" dur="500" fill="hold"/>
                                        <p:tgtEl>
                                          <p:spTgt spid="695300">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95300">
                                            <p:txEl>
                                              <p:pRg st="7" end="7"/>
                                            </p:txEl>
                                          </p:spTgt>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95300">
                                            <p:txEl>
                                              <p:pRg st="8" end="8"/>
                                            </p:txEl>
                                          </p:spTgt>
                                        </p:tgtEl>
                                        <p:attrNameLst>
                                          <p:attrName>style.visibility</p:attrName>
                                        </p:attrNameLst>
                                      </p:cBhvr>
                                      <p:to>
                                        <p:strVal val="visible"/>
                                      </p:to>
                                    </p:set>
                                    <p:anim calcmode="lin" valueType="num">
                                      <p:cBhvr additive="base">
                                        <p:cTn id="62" dur="500" fill="hold"/>
                                        <p:tgtEl>
                                          <p:spTgt spid="695300">
                                            <p:txEl>
                                              <p:pRg st="8" end="8"/>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695300">
                                            <p:txEl>
                                              <p:pRg st="8" end="8"/>
                                            </p:txEl>
                                          </p:spTgt>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95300">
                                            <p:txEl>
                                              <p:pRg st="9" end="9"/>
                                            </p:txEl>
                                          </p:spTgt>
                                        </p:tgtEl>
                                        <p:attrNameLst>
                                          <p:attrName>style.visibility</p:attrName>
                                        </p:attrNameLst>
                                      </p:cBhvr>
                                      <p:to>
                                        <p:strVal val="visible"/>
                                      </p:to>
                                    </p:set>
                                    <p:anim calcmode="lin" valueType="num">
                                      <p:cBhvr additive="base">
                                        <p:cTn id="66" dur="500" fill="hold"/>
                                        <p:tgtEl>
                                          <p:spTgt spid="695300">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69530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95369"/>
                                        </p:tgtEl>
                                        <p:attrNameLst>
                                          <p:attrName>style.visibility</p:attrName>
                                        </p:attrNameLst>
                                      </p:cBhvr>
                                      <p:to>
                                        <p:strVal val="visible"/>
                                      </p:to>
                                    </p:set>
                                    <p:animEffect transition="in" filter="wipe(left)">
                                      <p:cBhvr>
                                        <p:cTn id="72" dur="500"/>
                                        <p:tgtEl>
                                          <p:spTgt spid="69536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695370"/>
                                        </p:tgtEl>
                                        <p:attrNameLst>
                                          <p:attrName>style.visibility</p:attrName>
                                        </p:attrNameLst>
                                      </p:cBhvr>
                                      <p:to>
                                        <p:strVal val="visible"/>
                                      </p:to>
                                    </p:set>
                                    <p:animEffect transition="in" filter="wipe(left)">
                                      <p:cBhvr>
                                        <p:cTn id="77" dur="500"/>
                                        <p:tgtEl>
                                          <p:spTgt spid="69537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695371"/>
                                        </p:tgtEl>
                                        <p:attrNameLst>
                                          <p:attrName>style.visibility</p:attrName>
                                        </p:attrNameLst>
                                      </p:cBhvr>
                                      <p:to>
                                        <p:strVal val="visible"/>
                                      </p:to>
                                    </p:set>
                                    <p:animEffect transition="in" filter="wipe(left)">
                                      <p:cBhvr>
                                        <p:cTn id="82" dur="500"/>
                                        <p:tgtEl>
                                          <p:spTgt spid="69537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695372"/>
                                        </p:tgtEl>
                                        <p:attrNameLst>
                                          <p:attrName>style.visibility</p:attrName>
                                        </p:attrNameLst>
                                      </p:cBhvr>
                                      <p:to>
                                        <p:strVal val="visible"/>
                                      </p:to>
                                    </p:set>
                                    <p:animEffect transition="in" filter="wipe(left)">
                                      <p:cBhvr>
                                        <p:cTn id="87" dur="500"/>
                                        <p:tgtEl>
                                          <p:spTgt spid="69537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695373"/>
                                        </p:tgtEl>
                                        <p:attrNameLst>
                                          <p:attrName>style.visibility</p:attrName>
                                        </p:attrNameLst>
                                      </p:cBhvr>
                                      <p:to>
                                        <p:strVal val="visible"/>
                                      </p:to>
                                    </p:set>
                                    <p:animEffect transition="in" filter="wipe(left)">
                                      <p:cBhvr>
                                        <p:cTn id="92" dur="500"/>
                                        <p:tgtEl>
                                          <p:spTgt spid="69537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695374"/>
                                        </p:tgtEl>
                                        <p:attrNameLst>
                                          <p:attrName>style.visibility</p:attrName>
                                        </p:attrNameLst>
                                      </p:cBhvr>
                                      <p:to>
                                        <p:strVal val="visible"/>
                                      </p:to>
                                    </p:set>
                                    <p:animEffect transition="in" filter="wipe(left)">
                                      <p:cBhvr>
                                        <p:cTn id="97" dur="500"/>
                                        <p:tgtEl>
                                          <p:spTgt spid="69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build="p" animBg="1"/>
      <p:bldP spid="695300" grpId="0" build="p"/>
      <p:bldP spid="695364" grpId="0" animBg="1"/>
      <p:bldP spid="6953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Kirchoff’s Second Law (2)</a:t>
            </a:r>
          </a:p>
        </p:txBody>
      </p:sp>
      <p:grpSp>
        <p:nvGrpSpPr>
          <p:cNvPr id="694278" name="Group 6"/>
          <p:cNvGrpSpPr>
            <a:grpSpLocks/>
          </p:cNvGrpSpPr>
          <p:nvPr/>
        </p:nvGrpSpPr>
        <p:grpSpPr bwMode="auto">
          <a:xfrm>
            <a:off x="7162800" y="1143000"/>
            <a:ext cx="671513" cy="609600"/>
            <a:chOff x="4512" y="1008"/>
            <a:chExt cx="423" cy="384"/>
          </a:xfrm>
        </p:grpSpPr>
        <p:grpSp>
          <p:nvGrpSpPr>
            <p:cNvPr id="694279" name="Group 7"/>
            <p:cNvGrpSpPr>
              <a:grpSpLocks/>
            </p:cNvGrpSpPr>
            <p:nvPr/>
          </p:nvGrpSpPr>
          <p:grpSpPr bwMode="auto">
            <a:xfrm rot="5400000">
              <a:off x="4576" y="1176"/>
              <a:ext cx="288" cy="144"/>
              <a:chOff x="2736" y="1632"/>
              <a:chExt cx="288" cy="144"/>
            </a:xfrm>
          </p:grpSpPr>
          <p:sp>
            <p:nvSpPr>
              <p:cNvPr id="694280" name="Line 8"/>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81" name="Line 9"/>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82" name="Line 10"/>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83" name="Line 11"/>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4284" name="Text Box 12"/>
            <p:cNvSpPr txBox="1">
              <a:spLocks noChangeArrowheads="1"/>
            </p:cNvSpPr>
            <p:nvPr/>
          </p:nvSpPr>
          <p:spPr bwMode="auto">
            <a:xfrm rot="5400000">
              <a:off x="4700" y="106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4285" name="Text Box 13"/>
            <p:cNvSpPr txBox="1">
              <a:spLocks noChangeArrowheads="1"/>
            </p:cNvSpPr>
            <p:nvPr/>
          </p:nvSpPr>
          <p:spPr bwMode="auto">
            <a:xfrm>
              <a:off x="4512" y="10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a:t>
              </a:r>
            </a:p>
          </p:txBody>
        </p:sp>
      </p:grpSp>
      <p:grpSp>
        <p:nvGrpSpPr>
          <p:cNvPr id="694286" name="Group 14"/>
          <p:cNvGrpSpPr>
            <a:grpSpLocks/>
          </p:cNvGrpSpPr>
          <p:nvPr/>
        </p:nvGrpSpPr>
        <p:grpSpPr bwMode="auto">
          <a:xfrm>
            <a:off x="8001000" y="2819400"/>
            <a:ext cx="762000" cy="609600"/>
            <a:chOff x="4560" y="2544"/>
            <a:chExt cx="480" cy="384"/>
          </a:xfrm>
        </p:grpSpPr>
        <p:grpSp>
          <p:nvGrpSpPr>
            <p:cNvPr id="694287" name="Group 15"/>
            <p:cNvGrpSpPr>
              <a:grpSpLocks/>
            </p:cNvGrpSpPr>
            <p:nvPr/>
          </p:nvGrpSpPr>
          <p:grpSpPr bwMode="auto">
            <a:xfrm rot="16200000" flipH="1">
              <a:off x="4631" y="2712"/>
              <a:ext cx="288" cy="144"/>
              <a:chOff x="2736" y="1632"/>
              <a:chExt cx="288" cy="144"/>
            </a:xfrm>
          </p:grpSpPr>
          <p:sp>
            <p:nvSpPr>
              <p:cNvPr id="694288" name="Line 16"/>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89" name="Line 17"/>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0" name="Line 18"/>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1" name="Line 19"/>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4292" name="Text Box 20"/>
            <p:cNvSpPr txBox="1">
              <a:spLocks noChangeArrowheads="1"/>
            </p:cNvSpPr>
            <p:nvPr/>
          </p:nvSpPr>
          <p:spPr bwMode="auto">
            <a:xfrm rot="16200000" flipH="1">
              <a:off x="4556" y="25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4293" name="Text Box 21"/>
            <p:cNvSpPr txBox="1">
              <a:spLocks noChangeArrowheads="1"/>
            </p:cNvSpPr>
            <p:nvPr/>
          </p:nvSpPr>
          <p:spPr bwMode="auto">
            <a:xfrm flipH="1">
              <a:off x="4704" y="25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a:t>
              </a:r>
            </a:p>
          </p:txBody>
        </p:sp>
      </p:grpSp>
      <p:grpSp>
        <p:nvGrpSpPr>
          <p:cNvPr id="694294" name="Group 22"/>
          <p:cNvGrpSpPr>
            <a:grpSpLocks/>
          </p:cNvGrpSpPr>
          <p:nvPr/>
        </p:nvGrpSpPr>
        <p:grpSpPr bwMode="auto">
          <a:xfrm>
            <a:off x="6858000" y="3048000"/>
            <a:ext cx="1371600" cy="304800"/>
            <a:chOff x="4272" y="3792"/>
            <a:chExt cx="864" cy="192"/>
          </a:xfrm>
        </p:grpSpPr>
        <p:sp>
          <p:nvSpPr>
            <p:cNvPr id="694295" name="Line 23"/>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6" name="Line 24"/>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7" name="Line 25"/>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8" name="Line 26"/>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299" name="Line 27"/>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0" name="Line 28"/>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1" name="Line 29"/>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2" name="Line 30"/>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3" name="Line 31"/>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4304" name="Group 32"/>
          <p:cNvGrpSpPr>
            <a:grpSpLocks/>
          </p:cNvGrpSpPr>
          <p:nvPr/>
        </p:nvGrpSpPr>
        <p:grpSpPr bwMode="auto">
          <a:xfrm>
            <a:off x="6858000" y="4419600"/>
            <a:ext cx="1371600" cy="304800"/>
            <a:chOff x="4272" y="3792"/>
            <a:chExt cx="864" cy="192"/>
          </a:xfrm>
        </p:grpSpPr>
        <p:sp>
          <p:nvSpPr>
            <p:cNvPr id="694305" name="Line 33"/>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6" name="Line 34"/>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7" name="Line 35"/>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8" name="Line 36"/>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09" name="Line 37"/>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0" name="Line 38"/>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1" name="Line 39"/>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2" name="Line 40"/>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3" name="Line 41"/>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4314" name="Line 42"/>
          <p:cNvSpPr>
            <a:spLocks noChangeShapeType="1"/>
          </p:cNvSpPr>
          <p:nvPr/>
        </p:nvSpPr>
        <p:spPr bwMode="auto">
          <a:xfrm>
            <a:off x="6858000" y="1524000"/>
            <a:ext cx="0" cy="304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5" name="Line 43"/>
          <p:cNvSpPr>
            <a:spLocks noChangeShapeType="1"/>
          </p:cNvSpPr>
          <p:nvPr/>
        </p:nvSpPr>
        <p:spPr bwMode="auto">
          <a:xfrm>
            <a:off x="8686800" y="28956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6" name="Line 44"/>
          <p:cNvSpPr>
            <a:spLocks noChangeShapeType="1"/>
          </p:cNvSpPr>
          <p:nvPr/>
        </p:nvSpPr>
        <p:spPr bwMode="auto">
          <a:xfrm flipV="1">
            <a:off x="7620000" y="15240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7" name="Line 45"/>
          <p:cNvSpPr>
            <a:spLocks noChangeShapeType="1"/>
          </p:cNvSpPr>
          <p:nvPr/>
        </p:nvSpPr>
        <p:spPr bwMode="auto">
          <a:xfrm flipV="1">
            <a:off x="6858000" y="1524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18" name="Line 46"/>
          <p:cNvSpPr>
            <a:spLocks noChangeShapeType="1"/>
          </p:cNvSpPr>
          <p:nvPr/>
        </p:nvSpPr>
        <p:spPr bwMode="auto">
          <a:xfrm flipV="1">
            <a:off x="8458200" y="32004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4319" name="Group 47"/>
          <p:cNvGrpSpPr>
            <a:grpSpLocks/>
          </p:cNvGrpSpPr>
          <p:nvPr/>
        </p:nvGrpSpPr>
        <p:grpSpPr bwMode="auto">
          <a:xfrm rot="5400000">
            <a:off x="8001000" y="2057400"/>
            <a:ext cx="1371600" cy="304800"/>
            <a:chOff x="4272" y="3792"/>
            <a:chExt cx="864" cy="192"/>
          </a:xfrm>
        </p:grpSpPr>
        <p:sp>
          <p:nvSpPr>
            <p:cNvPr id="694320" name="Line 48"/>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1" name="Line 49"/>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2" name="Line 50"/>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3" name="Line 51"/>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4" name="Line 52"/>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5" name="Line 53"/>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6" name="Line 54"/>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7" name="Line 55"/>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28" name="Line 56"/>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4329" name="Text Box 57"/>
          <p:cNvSpPr txBox="1">
            <a:spLocks noChangeArrowheads="1"/>
          </p:cNvSpPr>
          <p:nvPr/>
        </p:nvSpPr>
        <p:spPr bwMode="auto">
          <a:xfrm rot="5400000">
            <a:off x="7734300" y="18669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3 </a:t>
            </a:r>
            <a:r>
              <a:rPr lang="en-US" sz="2400">
                <a:solidFill>
                  <a:schemeClr val="tx1"/>
                </a:solidFill>
                <a:sym typeface="Symbol" pitchFamily="18" charset="2"/>
              </a:rPr>
              <a:t></a:t>
            </a:r>
          </a:p>
        </p:txBody>
      </p:sp>
      <p:sp>
        <p:nvSpPr>
          <p:cNvPr id="694330" name="Text Box 58"/>
          <p:cNvSpPr txBox="1">
            <a:spLocks noChangeArrowheads="1"/>
          </p:cNvSpPr>
          <p:nvPr/>
        </p:nvSpPr>
        <p:spPr bwMode="auto">
          <a:xfrm>
            <a:off x="6934200" y="3276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5 </a:t>
            </a:r>
            <a:r>
              <a:rPr lang="en-US" sz="2400">
                <a:solidFill>
                  <a:schemeClr val="tx1"/>
                </a:solidFill>
                <a:sym typeface="Symbol" pitchFamily="18" charset="2"/>
              </a:rPr>
              <a:t></a:t>
            </a:r>
          </a:p>
        </p:txBody>
      </p:sp>
      <p:sp>
        <p:nvSpPr>
          <p:cNvPr id="694331" name="Text Box 59"/>
          <p:cNvSpPr txBox="1">
            <a:spLocks noChangeArrowheads="1"/>
          </p:cNvSpPr>
          <p:nvPr/>
        </p:nvSpPr>
        <p:spPr bwMode="auto">
          <a:xfrm>
            <a:off x="6858000" y="4648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4 </a:t>
            </a:r>
            <a:r>
              <a:rPr lang="en-US" sz="2400">
                <a:solidFill>
                  <a:schemeClr val="tx1"/>
                </a:solidFill>
                <a:sym typeface="Symbol" pitchFamily="18" charset="2"/>
              </a:rPr>
              <a:t></a:t>
            </a:r>
          </a:p>
        </p:txBody>
      </p:sp>
      <p:sp>
        <p:nvSpPr>
          <p:cNvPr id="694332" name="Text Box 60"/>
          <p:cNvSpPr txBox="1">
            <a:spLocks noChangeArrowheads="1"/>
          </p:cNvSpPr>
          <p:nvPr/>
        </p:nvSpPr>
        <p:spPr bwMode="auto">
          <a:xfrm>
            <a:off x="6858000" y="838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12 V</a:t>
            </a:r>
            <a:endParaRPr lang="en-US" sz="2400">
              <a:solidFill>
                <a:schemeClr val="tx1"/>
              </a:solidFill>
              <a:sym typeface="Symbol" pitchFamily="18" charset="2"/>
            </a:endParaRPr>
          </a:p>
        </p:txBody>
      </p:sp>
      <p:sp>
        <p:nvSpPr>
          <p:cNvPr id="694333" name="Text Box 61"/>
          <p:cNvSpPr txBox="1">
            <a:spLocks noChangeArrowheads="1"/>
          </p:cNvSpPr>
          <p:nvPr/>
        </p:nvSpPr>
        <p:spPr bwMode="auto">
          <a:xfrm>
            <a:off x="7696200" y="3352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6 V</a:t>
            </a:r>
            <a:endParaRPr lang="en-US" sz="2400">
              <a:solidFill>
                <a:schemeClr val="tx1"/>
              </a:solidFill>
              <a:sym typeface="Symbol" pitchFamily="18" charset="2"/>
            </a:endParaRPr>
          </a:p>
        </p:txBody>
      </p:sp>
      <p:sp>
        <p:nvSpPr>
          <p:cNvPr id="694334" name="Line 62"/>
          <p:cNvSpPr>
            <a:spLocks noChangeShapeType="1"/>
          </p:cNvSpPr>
          <p:nvPr/>
        </p:nvSpPr>
        <p:spPr bwMode="auto">
          <a:xfrm flipV="1">
            <a:off x="8153400" y="4572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4335" name="Group 63"/>
          <p:cNvGrpSpPr>
            <a:grpSpLocks/>
          </p:cNvGrpSpPr>
          <p:nvPr/>
        </p:nvGrpSpPr>
        <p:grpSpPr bwMode="auto">
          <a:xfrm>
            <a:off x="7924800" y="914400"/>
            <a:ext cx="609600" cy="457200"/>
            <a:chOff x="4800" y="1056"/>
            <a:chExt cx="384" cy="288"/>
          </a:xfrm>
        </p:grpSpPr>
        <p:sp>
          <p:nvSpPr>
            <p:cNvPr id="694336" name="Line 64"/>
            <p:cNvSpPr>
              <a:spLocks noChangeShapeType="1"/>
            </p:cNvSpPr>
            <p:nvPr/>
          </p:nvSpPr>
          <p:spPr bwMode="auto">
            <a:xfrm>
              <a:off x="4800" y="1344"/>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37" name="Text Box 65"/>
            <p:cNvSpPr txBox="1">
              <a:spLocks noChangeArrowheads="1"/>
            </p:cNvSpPr>
            <p:nvPr/>
          </p:nvSpPr>
          <p:spPr bwMode="auto">
            <a:xfrm>
              <a:off x="4848" y="10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1</a:t>
              </a:r>
              <a:endParaRPr lang="en-US" sz="2400" b="1">
                <a:solidFill>
                  <a:schemeClr val="accent2"/>
                </a:solidFill>
                <a:sym typeface="Symbol" pitchFamily="18" charset="2"/>
              </a:endParaRPr>
            </a:p>
          </p:txBody>
        </p:sp>
      </p:grpSp>
      <p:grpSp>
        <p:nvGrpSpPr>
          <p:cNvPr id="694356" name="Group 84"/>
          <p:cNvGrpSpPr>
            <a:grpSpLocks/>
          </p:cNvGrpSpPr>
          <p:nvPr/>
        </p:nvGrpSpPr>
        <p:grpSpPr bwMode="auto">
          <a:xfrm>
            <a:off x="7239000" y="2514600"/>
            <a:ext cx="533400" cy="457200"/>
            <a:chOff x="4560" y="2112"/>
            <a:chExt cx="336" cy="288"/>
          </a:xfrm>
        </p:grpSpPr>
        <p:sp>
          <p:nvSpPr>
            <p:cNvPr id="694339" name="Line 67"/>
            <p:cNvSpPr>
              <a:spLocks noChangeShapeType="1"/>
            </p:cNvSpPr>
            <p:nvPr/>
          </p:nvSpPr>
          <p:spPr bwMode="auto">
            <a:xfrm>
              <a:off x="4560" y="2400"/>
              <a:ext cx="336"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40" name="Text Box 68"/>
            <p:cNvSpPr txBox="1">
              <a:spLocks noChangeArrowheads="1"/>
            </p:cNvSpPr>
            <p:nvPr/>
          </p:nvSpPr>
          <p:spPr bwMode="auto">
            <a:xfrm>
              <a:off x="4560" y="211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2</a:t>
              </a:r>
              <a:endParaRPr lang="en-US" sz="2400" b="1">
                <a:solidFill>
                  <a:schemeClr val="accent2"/>
                </a:solidFill>
                <a:sym typeface="Symbol" pitchFamily="18" charset="2"/>
              </a:endParaRPr>
            </a:p>
          </p:txBody>
        </p:sp>
      </p:grpSp>
      <p:sp>
        <p:nvSpPr>
          <p:cNvPr id="694351" name="AutoShape 79"/>
          <p:cNvSpPr>
            <a:spLocks noChangeArrowheads="1"/>
          </p:cNvSpPr>
          <p:nvPr/>
        </p:nvSpPr>
        <p:spPr bwMode="auto">
          <a:xfrm>
            <a:off x="7315200" y="1981200"/>
            <a:ext cx="762000" cy="533400"/>
          </a:xfrm>
          <a:custGeom>
            <a:avLst/>
            <a:gdLst>
              <a:gd name="G0" fmla="+- 8191599 0 0"/>
              <a:gd name="G1" fmla="+- -11796480 0 0"/>
              <a:gd name="G2" fmla="+- 8191599 0 -11796480"/>
              <a:gd name="G3" fmla="+- 10800 0 0"/>
              <a:gd name="G4" fmla="+- 0 0 8191599"/>
              <a:gd name="T0" fmla="*/ 360 256 1"/>
              <a:gd name="T1" fmla="*/ 0 256 1"/>
              <a:gd name="G5" fmla="+- G2 T0 T1"/>
              <a:gd name="G6" fmla="?: G2 G2 G5"/>
              <a:gd name="G7" fmla="+- 0 0 G6"/>
              <a:gd name="G8" fmla="+- 7532 0 0"/>
              <a:gd name="G9" fmla="+- 0 0 -11796480"/>
              <a:gd name="G10" fmla="+- 7532 0 2700"/>
              <a:gd name="G11" fmla="cos G10 8191599"/>
              <a:gd name="G12" fmla="sin G10 8191599"/>
              <a:gd name="G13" fmla="cos 13500 8191599"/>
              <a:gd name="G14" fmla="sin 13500 8191599"/>
              <a:gd name="G15" fmla="+- G11 10800 0"/>
              <a:gd name="G16" fmla="+- G12 10800 0"/>
              <a:gd name="G17" fmla="+- G13 10800 0"/>
              <a:gd name="G18" fmla="+- G14 10800 0"/>
              <a:gd name="G19" fmla="*/ 7532 1 2"/>
              <a:gd name="G20" fmla="+- G19 5400 0"/>
              <a:gd name="G21" fmla="cos G20 8191599"/>
              <a:gd name="G22" fmla="sin G20 8191599"/>
              <a:gd name="G23" fmla="+- G21 10800 0"/>
              <a:gd name="G24" fmla="+- G12 G23 G22"/>
              <a:gd name="G25" fmla="+- G22 G23 G11"/>
              <a:gd name="G26" fmla="cos 10800 8191599"/>
              <a:gd name="G27" fmla="sin 10800 8191599"/>
              <a:gd name="G28" fmla="cos 7532 8191599"/>
              <a:gd name="G29" fmla="sin 7532 8191599"/>
              <a:gd name="G30" fmla="+- G26 10800 0"/>
              <a:gd name="G31" fmla="+- G27 10800 0"/>
              <a:gd name="G32" fmla="+- G28 10800 0"/>
              <a:gd name="G33" fmla="+- G29 10800 0"/>
              <a:gd name="G34" fmla="+- G19 5400 0"/>
              <a:gd name="G35" fmla="cos G34 -11796480"/>
              <a:gd name="G36" fmla="sin G34 -11796480"/>
              <a:gd name="G37" fmla="+/ -11796480 8191599 2"/>
              <a:gd name="T2" fmla="*/ 180 256 1"/>
              <a:gd name="T3" fmla="*/ 0 256 1"/>
              <a:gd name="G38" fmla="+- G37 T2 T3"/>
              <a:gd name="G39" fmla="?: G2 G37 G38"/>
              <a:gd name="G40" fmla="cos 10800 G39"/>
              <a:gd name="G41" fmla="sin 10800 G39"/>
              <a:gd name="G42" fmla="cos 7532 G39"/>
              <a:gd name="G43" fmla="sin 7532 G39"/>
              <a:gd name="G44" fmla="+- G40 10800 0"/>
              <a:gd name="G45" fmla="+- G41 10800 0"/>
              <a:gd name="G46" fmla="+- G42 10800 0"/>
              <a:gd name="G47" fmla="+- G43 10800 0"/>
              <a:gd name="G48" fmla="+- G35 10800 0"/>
              <a:gd name="G49" fmla="+- G36 10800 0"/>
              <a:gd name="T4" fmla="*/ 20379 w 21600"/>
              <a:gd name="T5" fmla="*/ 5812 h 21600"/>
              <a:gd name="T6" fmla="*/ 1634 w 21600"/>
              <a:gd name="T7" fmla="*/ 10800 h 21600"/>
              <a:gd name="T8" fmla="*/ 17480 w 21600"/>
              <a:gd name="T9" fmla="*/ 7321 h 21600"/>
              <a:gd name="T10" fmla="*/ 3057 w 21600"/>
              <a:gd name="T11" fmla="*/ 21859 h 21600"/>
              <a:gd name="T12" fmla="*/ 1993 w 21600"/>
              <a:gd name="T13" fmla="*/ 15823 h 21600"/>
              <a:gd name="T14" fmla="*/ 8028 w 21600"/>
              <a:gd name="T15" fmla="*/ 147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480" y="16970"/>
                </a:moveTo>
                <a:cubicBezTo>
                  <a:pt x="7746" y="17856"/>
                  <a:pt x="9254" y="18332"/>
                  <a:pt x="10800" y="18332"/>
                </a:cubicBezTo>
                <a:cubicBezTo>
                  <a:pt x="14959" y="18332"/>
                  <a:pt x="18332" y="14959"/>
                  <a:pt x="18332" y="10800"/>
                </a:cubicBezTo>
                <a:cubicBezTo>
                  <a:pt x="18332" y="6640"/>
                  <a:pt x="14959" y="3268"/>
                  <a:pt x="10800" y="3268"/>
                </a:cubicBezTo>
                <a:cubicBezTo>
                  <a:pt x="6640" y="3268"/>
                  <a:pt x="3268" y="6640"/>
                  <a:pt x="326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584" y="21600"/>
                  <a:pt x="6421" y="20918"/>
                  <a:pt x="4606" y="19647"/>
                </a:cubicBezTo>
                <a:lnTo>
                  <a:pt x="3057" y="21859"/>
                </a:lnTo>
                <a:lnTo>
                  <a:pt x="1993" y="15823"/>
                </a:lnTo>
                <a:lnTo>
                  <a:pt x="8028" y="14758"/>
                </a:lnTo>
                <a:lnTo>
                  <a:pt x="6480" y="16970"/>
                </a:lnTo>
                <a:close/>
              </a:path>
            </a:pathLst>
          </a:custGeom>
          <a:solidFill>
            <a:srgbClr val="0099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4352" name="Group 80"/>
          <p:cNvGrpSpPr>
            <a:grpSpLocks/>
          </p:cNvGrpSpPr>
          <p:nvPr/>
        </p:nvGrpSpPr>
        <p:grpSpPr bwMode="auto">
          <a:xfrm>
            <a:off x="8153400" y="4724400"/>
            <a:ext cx="533400" cy="457200"/>
            <a:chOff x="5136" y="3456"/>
            <a:chExt cx="336" cy="288"/>
          </a:xfrm>
        </p:grpSpPr>
        <p:sp>
          <p:nvSpPr>
            <p:cNvPr id="694353" name="Line 81"/>
            <p:cNvSpPr>
              <a:spLocks noChangeShapeType="1"/>
            </p:cNvSpPr>
            <p:nvPr/>
          </p:nvSpPr>
          <p:spPr bwMode="auto">
            <a:xfrm>
              <a:off x="5136" y="3456"/>
              <a:ext cx="336" cy="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354" name="Text Box 82"/>
            <p:cNvSpPr txBox="1">
              <a:spLocks noChangeArrowheads="1"/>
            </p:cNvSpPr>
            <p:nvPr/>
          </p:nvSpPr>
          <p:spPr bwMode="auto">
            <a:xfrm>
              <a:off x="5136" y="345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I</a:t>
              </a:r>
              <a:r>
                <a:rPr lang="en-US" sz="2400" b="1" baseline="-25000">
                  <a:solidFill>
                    <a:schemeClr val="accent2"/>
                  </a:solidFill>
                </a:rPr>
                <a:t>3</a:t>
              </a:r>
              <a:endParaRPr lang="en-US" sz="2400" b="1">
                <a:solidFill>
                  <a:schemeClr val="accent2"/>
                </a:solidFill>
                <a:sym typeface="Symbol" pitchFamily="18" charset="2"/>
              </a:endParaRPr>
            </a:p>
          </p:txBody>
        </p:sp>
      </p:grpSp>
      <p:sp>
        <p:nvSpPr>
          <p:cNvPr id="694355" name="AutoShape 83"/>
          <p:cNvSpPr>
            <a:spLocks noChangeArrowheads="1"/>
          </p:cNvSpPr>
          <p:nvPr/>
        </p:nvSpPr>
        <p:spPr bwMode="auto">
          <a:xfrm>
            <a:off x="7315200" y="3657600"/>
            <a:ext cx="762000" cy="533400"/>
          </a:xfrm>
          <a:custGeom>
            <a:avLst/>
            <a:gdLst>
              <a:gd name="G0" fmla="+- 8191599 0 0"/>
              <a:gd name="G1" fmla="+- -11796480 0 0"/>
              <a:gd name="G2" fmla="+- 8191599 0 -11796480"/>
              <a:gd name="G3" fmla="+- 10800 0 0"/>
              <a:gd name="G4" fmla="+- 0 0 8191599"/>
              <a:gd name="T0" fmla="*/ 360 256 1"/>
              <a:gd name="T1" fmla="*/ 0 256 1"/>
              <a:gd name="G5" fmla="+- G2 T0 T1"/>
              <a:gd name="G6" fmla="?: G2 G2 G5"/>
              <a:gd name="G7" fmla="+- 0 0 G6"/>
              <a:gd name="G8" fmla="+- 7532 0 0"/>
              <a:gd name="G9" fmla="+- 0 0 -11796480"/>
              <a:gd name="G10" fmla="+- 7532 0 2700"/>
              <a:gd name="G11" fmla="cos G10 8191599"/>
              <a:gd name="G12" fmla="sin G10 8191599"/>
              <a:gd name="G13" fmla="cos 13500 8191599"/>
              <a:gd name="G14" fmla="sin 13500 8191599"/>
              <a:gd name="G15" fmla="+- G11 10800 0"/>
              <a:gd name="G16" fmla="+- G12 10800 0"/>
              <a:gd name="G17" fmla="+- G13 10800 0"/>
              <a:gd name="G18" fmla="+- G14 10800 0"/>
              <a:gd name="G19" fmla="*/ 7532 1 2"/>
              <a:gd name="G20" fmla="+- G19 5400 0"/>
              <a:gd name="G21" fmla="cos G20 8191599"/>
              <a:gd name="G22" fmla="sin G20 8191599"/>
              <a:gd name="G23" fmla="+- G21 10800 0"/>
              <a:gd name="G24" fmla="+- G12 G23 G22"/>
              <a:gd name="G25" fmla="+- G22 G23 G11"/>
              <a:gd name="G26" fmla="cos 10800 8191599"/>
              <a:gd name="G27" fmla="sin 10800 8191599"/>
              <a:gd name="G28" fmla="cos 7532 8191599"/>
              <a:gd name="G29" fmla="sin 7532 8191599"/>
              <a:gd name="G30" fmla="+- G26 10800 0"/>
              <a:gd name="G31" fmla="+- G27 10800 0"/>
              <a:gd name="G32" fmla="+- G28 10800 0"/>
              <a:gd name="G33" fmla="+- G29 10800 0"/>
              <a:gd name="G34" fmla="+- G19 5400 0"/>
              <a:gd name="G35" fmla="cos G34 -11796480"/>
              <a:gd name="G36" fmla="sin G34 -11796480"/>
              <a:gd name="G37" fmla="+/ -11796480 8191599 2"/>
              <a:gd name="T2" fmla="*/ 180 256 1"/>
              <a:gd name="T3" fmla="*/ 0 256 1"/>
              <a:gd name="G38" fmla="+- G37 T2 T3"/>
              <a:gd name="G39" fmla="?: G2 G37 G38"/>
              <a:gd name="G40" fmla="cos 10800 G39"/>
              <a:gd name="G41" fmla="sin 10800 G39"/>
              <a:gd name="G42" fmla="cos 7532 G39"/>
              <a:gd name="G43" fmla="sin 7532 G39"/>
              <a:gd name="G44" fmla="+- G40 10800 0"/>
              <a:gd name="G45" fmla="+- G41 10800 0"/>
              <a:gd name="G46" fmla="+- G42 10800 0"/>
              <a:gd name="G47" fmla="+- G43 10800 0"/>
              <a:gd name="G48" fmla="+- G35 10800 0"/>
              <a:gd name="G49" fmla="+- G36 10800 0"/>
              <a:gd name="T4" fmla="*/ 20379 w 21600"/>
              <a:gd name="T5" fmla="*/ 5812 h 21600"/>
              <a:gd name="T6" fmla="*/ 1634 w 21600"/>
              <a:gd name="T7" fmla="*/ 10800 h 21600"/>
              <a:gd name="T8" fmla="*/ 17480 w 21600"/>
              <a:gd name="T9" fmla="*/ 7321 h 21600"/>
              <a:gd name="T10" fmla="*/ 3057 w 21600"/>
              <a:gd name="T11" fmla="*/ 21859 h 21600"/>
              <a:gd name="T12" fmla="*/ 1993 w 21600"/>
              <a:gd name="T13" fmla="*/ 15823 h 21600"/>
              <a:gd name="T14" fmla="*/ 8028 w 21600"/>
              <a:gd name="T15" fmla="*/ 147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480" y="16970"/>
                </a:moveTo>
                <a:cubicBezTo>
                  <a:pt x="7746" y="17856"/>
                  <a:pt x="9254" y="18332"/>
                  <a:pt x="10800" y="18332"/>
                </a:cubicBezTo>
                <a:cubicBezTo>
                  <a:pt x="14959" y="18332"/>
                  <a:pt x="18332" y="14959"/>
                  <a:pt x="18332" y="10800"/>
                </a:cubicBezTo>
                <a:cubicBezTo>
                  <a:pt x="18332" y="6640"/>
                  <a:pt x="14959" y="3268"/>
                  <a:pt x="10800" y="3268"/>
                </a:cubicBezTo>
                <a:cubicBezTo>
                  <a:pt x="6640" y="3268"/>
                  <a:pt x="3268" y="6640"/>
                  <a:pt x="326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584" y="21600"/>
                  <a:pt x="6421" y="20918"/>
                  <a:pt x="4606" y="19647"/>
                </a:cubicBezTo>
                <a:lnTo>
                  <a:pt x="3057" y="21859"/>
                </a:lnTo>
                <a:lnTo>
                  <a:pt x="1993" y="15823"/>
                </a:lnTo>
                <a:lnTo>
                  <a:pt x="8028" y="14758"/>
                </a:lnTo>
                <a:lnTo>
                  <a:pt x="6480" y="16970"/>
                </a:lnTo>
                <a:close/>
              </a:path>
            </a:pathLst>
          </a:custGeom>
          <a:solidFill>
            <a:srgbClr val="9900CC"/>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363" name="Text Box 91"/>
          <p:cNvSpPr txBox="1">
            <a:spLocks noChangeArrowheads="1"/>
          </p:cNvSpPr>
          <p:nvPr/>
        </p:nvSpPr>
        <p:spPr bwMode="auto">
          <a:xfrm>
            <a:off x="0" y="762000"/>
            <a:ext cx="6781800" cy="118745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What is Kirchoff’s Second Law for the purple loop?</a:t>
            </a:r>
            <a:endParaRPr lang="en-US" sz="2400">
              <a:sym typeface="Symbol" pitchFamily="18" charset="2"/>
            </a:endParaRPr>
          </a:p>
          <a:p>
            <a:r>
              <a:rPr lang="en-US" sz="2400">
                <a:sym typeface="Symbol" pitchFamily="18" charset="2"/>
              </a:rPr>
              <a:t>A) 0 = +5</a:t>
            </a:r>
            <a:r>
              <a:rPr lang="en-US" sz="2400" i="1">
                <a:sym typeface="Symbol" pitchFamily="18" charset="2"/>
              </a:rPr>
              <a:t>I</a:t>
            </a:r>
            <a:r>
              <a:rPr lang="en-US" sz="2400" baseline="-25000">
                <a:sym typeface="Symbol" pitchFamily="18" charset="2"/>
              </a:rPr>
              <a:t>2</a:t>
            </a:r>
            <a:r>
              <a:rPr lang="en-US" sz="2400">
                <a:sym typeface="Symbol" pitchFamily="18" charset="2"/>
              </a:rPr>
              <a:t> – 6 – 4</a:t>
            </a:r>
            <a:r>
              <a:rPr lang="en-US" sz="2400" i="1">
                <a:sym typeface="Symbol" pitchFamily="18" charset="2"/>
              </a:rPr>
              <a:t>I</a:t>
            </a:r>
            <a:r>
              <a:rPr lang="en-US" sz="2400" baseline="-25000">
                <a:sym typeface="Symbol" pitchFamily="18" charset="2"/>
              </a:rPr>
              <a:t>3</a:t>
            </a:r>
            <a:r>
              <a:rPr lang="en-US" sz="2400">
                <a:sym typeface="Symbol" pitchFamily="18" charset="2"/>
              </a:rPr>
              <a:t>	B) 0 = +5</a:t>
            </a:r>
            <a:r>
              <a:rPr lang="en-US" sz="2400" i="1">
                <a:sym typeface="Symbol" pitchFamily="18" charset="2"/>
              </a:rPr>
              <a:t>I</a:t>
            </a:r>
            <a:r>
              <a:rPr lang="en-US" sz="2400" baseline="-25000">
                <a:sym typeface="Symbol" pitchFamily="18" charset="2"/>
              </a:rPr>
              <a:t>2</a:t>
            </a:r>
            <a:r>
              <a:rPr lang="en-US" sz="2400">
                <a:sym typeface="Symbol" pitchFamily="18" charset="2"/>
              </a:rPr>
              <a:t> + 6 – 4</a:t>
            </a:r>
            <a:r>
              <a:rPr lang="en-US" sz="2400" i="1">
                <a:sym typeface="Symbol" pitchFamily="18" charset="2"/>
              </a:rPr>
              <a:t>I</a:t>
            </a:r>
            <a:r>
              <a:rPr lang="en-US" sz="2400" baseline="-25000">
                <a:sym typeface="Symbol" pitchFamily="18" charset="2"/>
              </a:rPr>
              <a:t>3</a:t>
            </a:r>
            <a:br>
              <a:rPr lang="en-US" sz="2400">
                <a:sym typeface="Symbol" pitchFamily="18" charset="2"/>
              </a:rPr>
            </a:br>
            <a:r>
              <a:rPr lang="en-US" sz="2400">
                <a:sym typeface="Symbol" pitchFamily="18" charset="2"/>
              </a:rPr>
              <a:t>C) 0 = –5</a:t>
            </a:r>
            <a:r>
              <a:rPr lang="en-US" sz="2400" i="1">
                <a:sym typeface="Symbol" pitchFamily="18" charset="2"/>
              </a:rPr>
              <a:t>I</a:t>
            </a:r>
            <a:r>
              <a:rPr lang="en-US" sz="2400" baseline="-25000">
                <a:sym typeface="Symbol" pitchFamily="18" charset="2"/>
              </a:rPr>
              <a:t>2</a:t>
            </a:r>
            <a:r>
              <a:rPr lang="en-US" sz="2400">
                <a:sym typeface="Symbol" pitchFamily="18" charset="2"/>
              </a:rPr>
              <a:t> – 6 – 4</a:t>
            </a:r>
            <a:r>
              <a:rPr lang="en-US" sz="2400" i="1">
                <a:sym typeface="Symbol" pitchFamily="18" charset="2"/>
              </a:rPr>
              <a:t>I</a:t>
            </a:r>
            <a:r>
              <a:rPr lang="en-US" sz="2400" baseline="-25000">
                <a:sym typeface="Symbol" pitchFamily="18" charset="2"/>
              </a:rPr>
              <a:t>3	</a:t>
            </a:r>
            <a:r>
              <a:rPr lang="en-US" sz="2400">
                <a:sym typeface="Symbol" pitchFamily="18" charset="2"/>
              </a:rPr>
              <a:t>D) 0 = –5</a:t>
            </a:r>
            <a:r>
              <a:rPr lang="en-US" sz="2400" i="1">
                <a:sym typeface="Symbol" pitchFamily="18" charset="2"/>
              </a:rPr>
              <a:t>I</a:t>
            </a:r>
            <a:r>
              <a:rPr lang="en-US" sz="2400" baseline="-25000">
                <a:sym typeface="Symbol" pitchFamily="18" charset="2"/>
              </a:rPr>
              <a:t>2</a:t>
            </a:r>
            <a:r>
              <a:rPr lang="en-US" sz="2400">
                <a:sym typeface="Symbol" pitchFamily="18" charset="2"/>
              </a:rPr>
              <a:t> + 6 – 4</a:t>
            </a:r>
            <a:r>
              <a:rPr lang="en-US" sz="2400" i="1">
                <a:sym typeface="Symbol" pitchFamily="18" charset="2"/>
              </a:rPr>
              <a:t>I</a:t>
            </a:r>
            <a:r>
              <a:rPr lang="en-US" sz="2400" baseline="-25000">
                <a:sym typeface="Symbol" pitchFamily="18" charset="2"/>
              </a:rPr>
              <a:t>3</a:t>
            </a:r>
            <a:endParaRPr lang="en-US" sz="2400">
              <a:sym typeface="Symbol" pitchFamily="18" charset="2"/>
            </a:endParaRPr>
          </a:p>
        </p:txBody>
      </p:sp>
      <p:graphicFrame>
        <p:nvGraphicFramePr>
          <p:cNvPr id="694364" name="Object 92"/>
          <p:cNvGraphicFramePr>
            <a:graphicFrameLocks noChangeAspect="1"/>
          </p:cNvGraphicFramePr>
          <p:nvPr/>
        </p:nvGraphicFramePr>
        <p:xfrm>
          <a:off x="661988" y="2176463"/>
          <a:ext cx="1346200" cy="498475"/>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0" name="Object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2176463"/>
                        <a:ext cx="13462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4365" name="Object 93"/>
          <p:cNvGraphicFramePr>
            <a:graphicFrameLocks noChangeAspect="1"/>
          </p:cNvGraphicFramePr>
          <p:nvPr/>
        </p:nvGraphicFramePr>
        <p:xfrm>
          <a:off x="1981200" y="2209800"/>
          <a:ext cx="500063" cy="388938"/>
        </p:xfrm>
        <a:graphic>
          <a:graphicData uri="http://schemas.openxmlformats.org/presentationml/2006/ole">
            <mc:AlternateContent xmlns:mc="http://schemas.openxmlformats.org/markup-compatibility/2006">
              <mc:Choice xmlns:v="urn:schemas-microsoft-com:vml" Requires="v">
                <p:oleObj name="Equation" r:id="rId4" imgW="203040" imgH="177480" progId="Equation.DSMT4">
                  <p:embed/>
                </p:oleObj>
              </mc:Choice>
              <mc:Fallback>
                <p:oleObj name="Equation" r:id="rId4" imgW="203040" imgH="177480" progId="Equation.DSMT4">
                  <p:embed/>
                  <p:pic>
                    <p:nvPicPr>
                      <p:cNvPr id="0" name="Object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09800"/>
                        <a:ext cx="5000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4366" name="Object 94"/>
          <p:cNvGraphicFramePr>
            <a:graphicFrameLocks noChangeAspect="1"/>
          </p:cNvGraphicFramePr>
          <p:nvPr/>
        </p:nvGraphicFramePr>
        <p:xfrm>
          <a:off x="2590800" y="2166938"/>
          <a:ext cx="781050" cy="500062"/>
        </p:xfrm>
        <a:graphic>
          <a:graphicData uri="http://schemas.openxmlformats.org/presentationml/2006/ole">
            <mc:AlternateContent xmlns:mc="http://schemas.openxmlformats.org/markup-compatibility/2006">
              <mc:Choice xmlns:v="urn:schemas-microsoft-com:vml" Requires="v">
                <p:oleObj name="Equation" r:id="rId6" imgW="317160" imgH="228600" progId="Equation.DSMT4">
                  <p:embed/>
                </p:oleObj>
              </mc:Choice>
              <mc:Fallback>
                <p:oleObj name="Equation" r:id="rId6" imgW="317160" imgH="228600" progId="Equation.DSMT4">
                  <p:embed/>
                  <p:pic>
                    <p:nvPicPr>
                      <p:cNvPr id="0" name="Object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166938"/>
                        <a:ext cx="781050"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4368" name="AutoShape 96"/>
          <p:cNvSpPr>
            <a:spLocks noChangeArrowheads="1"/>
          </p:cNvSpPr>
          <p:nvPr/>
        </p:nvSpPr>
        <p:spPr bwMode="auto">
          <a:xfrm>
            <a:off x="381000" y="1524000"/>
            <a:ext cx="24384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94369" name="Object 97"/>
          <p:cNvGraphicFramePr>
            <a:graphicFrameLocks noChangeAspect="1"/>
          </p:cNvGraphicFramePr>
          <p:nvPr/>
        </p:nvGraphicFramePr>
        <p:xfrm>
          <a:off x="4495800" y="2133600"/>
          <a:ext cx="1658938" cy="498475"/>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0" name="Object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133600"/>
                        <a:ext cx="1658938" cy="49847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4370" name="Rectangle 98"/>
          <p:cNvSpPr>
            <a:spLocks noChangeArrowheads="1"/>
          </p:cNvSpPr>
          <p:nvPr/>
        </p:nvSpPr>
        <p:spPr bwMode="auto">
          <a:xfrm>
            <a:off x="609600" y="2133600"/>
            <a:ext cx="2743200" cy="533400"/>
          </a:xfrm>
          <a:prstGeom prst="rect">
            <a:avLst/>
          </a:prstGeom>
          <a:noFill/>
          <a:ln w="38100">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94371" name="Object 99"/>
          <p:cNvGraphicFramePr>
            <a:graphicFrameLocks noChangeAspect="1"/>
          </p:cNvGraphicFramePr>
          <p:nvPr/>
        </p:nvGraphicFramePr>
        <p:xfrm>
          <a:off x="868363" y="2743200"/>
          <a:ext cx="2570162" cy="496888"/>
        </p:xfrm>
        <a:graphic>
          <a:graphicData uri="http://schemas.openxmlformats.org/presentationml/2006/ole">
            <mc:AlternateContent xmlns:mc="http://schemas.openxmlformats.org/markup-compatibility/2006">
              <mc:Choice xmlns:v="urn:schemas-microsoft-com:vml" Requires="v">
                <p:oleObj name="Equation" r:id="rId10" imgW="1041120" imgH="228600" progId="Equation.DSMT4">
                  <p:embed/>
                </p:oleObj>
              </mc:Choice>
              <mc:Fallback>
                <p:oleObj name="Equation" r:id="rId10" imgW="1041120" imgH="228600" progId="Equation.DSMT4">
                  <p:embed/>
                  <p:pic>
                    <p:nvPicPr>
                      <p:cNvPr id="0" name="Object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363" y="2743200"/>
                        <a:ext cx="2570162" cy="496888"/>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4372" name="Text Box 100"/>
          <p:cNvSpPr txBox="1">
            <a:spLocks noChangeArrowheads="1"/>
          </p:cNvSpPr>
          <p:nvPr/>
        </p:nvSpPr>
        <p:spPr bwMode="auto">
          <a:xfrm>
            <a:off x="0" y="3276600"/>
            <a:ext cx="624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dirty="0">
                <a:solidFill>
                  <a:srgbClr val="009900"/>
                </a:solidFill>
                <a:sym typeface="Symbol" pitchFamily="18" charset="2"/>
              </a:rPr>
              <a:t>Three equations in three unknowns: solve it</a:t>
            </a:r>
          </a:p>
          <a:p>
            <a:pPr eaLnBrk="1" hangingPunct="1">
              <a:buFontTx/>
              <a:buChar char="•"/>
            </a:pPr>
            <a:r>
              <a:rPr lang="en-US" sz="2400" dirty="0">
                <a:solidFill>
                  <a:srgbClr val="009900"/>
                </a:solidFill>
                <a:sym typeface="Symbol" pitchFamily="18" charset="2"/>
              </a:rPr>
              <a:t>We can let Maple do it for us</a:t>
            </a:r>
          </a:p>
        </p:txBody>
      </p:sp>
      <p:sp>
        <p:nvSpPr>
          <p:cNvPr id="694373" name="Text Box 101"/>
          <p:cNvSpPr txBox="1">
            <a:spLocks noChangeArrowheads="1"/>
          </p:cNvSpPr>
          <p:nvPr/>
        </p:nvSpPr>
        <p:spPr bwMode="auto">
          <a:xfrm>
            <a:off x="152400" y="4343400"/>
            <a:ext cx="662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1" dirty="0">
                <a:solidFill>
                  <a:srgbClr val="FF0000"/>
                </a:solidFill>
                <a:latin typeface="Courier New" pitchFamily="49" charset="0"/>
                <a:sym typeface="Symbol" pitchFamily="18" charset="2"/>
              </a:rPr>
              <a:t>&gt; solve({i3=i1+i2,0=-5*i2-6-4*i3,</a:t>
            </a:r>
            <a:br>
              <a:rPr lang="en-US" sz="2400" b="1" dirty="0">
                <a:solidFill>
                  <a:srgbClr val="FF0000"/>
                </a:solidFill>
                <a:latin typeface="Courier New" pitchFamily="49" charset="0"/>
                <a:sym typeface="Symbol" pitchFamily="18" charset="2"/>
              </a:rPr>
            </a:br>
            <a:r>
              <a:rPr lang="en-US" sz="2400" b="1" dirty="0">
                <a:solidFill>
                  <a:srgbClr val="FF0000"/>
                </a:solidFill>
                <a:latin typeface="Courier New" pitchFamily="49" charset="0"/>
                <a:sym typeface="Symbol" pitchFamily="18" charset="2"/>
              </a:rPr>
              <a:t>0=18-3*i1+5*i2},[i1,i2,i3]);</a:t>
            </a:r>
          </a:p>
        </p:txBody>
      </p:sp>
      <p:sp>
        <p:nvSpPr>
          <p:cNvPr id="694375" name="Text Box 103"/>
          <p:cNvSpPr txBox="1">
            <a:spLocks noChangeArrowheads="1"/>
          </p:cNvSpPr>
          <p:nvPr/>
        </p:nvSpPr>
        <p:spPr bwMode="auto">
          <a:xfrm>
            <a:off x="0" y="6035675"/>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chemeClr val="accent2"/>
                </a:solidFill>
                <a:sym typeface="Symbol" pitchFamily="18" charset="2"/>
              </a:rPr>
              <a:t>Negative currents means we guessed the wrong way</a:t>
            </a:r>
          </a:p>
          <a:p>
            <a:pPr eaLnBrk="1" hangingPunct="1">
              <a:buFontTx/>
              <a:buChar char="•"/>
            </a:pPr>
            <a:r>
              <a:rPr lang="en-US" sz="2400">
                <a:solidFill>
                  <a:schemeClr val="accent2"/>
                </a:solidFill>
                <a:sym typeface="Symbol" pitchFamily="18" charset="2"/>
              </a:rPr>
              <a:t>Not a problem</a:t>
            </a:r>
          </a:p>
        </p:txBody>
      </p:sp>
      <p:pic>
        <p:nvPicPr>
          <p:cNvPr id="694381" name="Picture 109"/>
          <p:cNvPicPr>
            <a:picLocks noChangeAspect="1" noChangeArrowheads="1"/>
          </p:cNvPicPr>
          <p:nvPr/>
        </p:nvPicPr>
        <p:blipFill>
          <a:blip r:embed="rId12">
            <a:extLst>
              <a:ext uri="{28A0092B-C50C-407E-A947-70E740481C1C}">
                <a14:useLocalDpi xmlns:a14="http://schemas.microsoft.com/office/drawing/2010/main" val="0"/>
              </a:ext>
            </a:extLst>
          </a:blip>
          <a:srcRect r="37463"/>
          <a:stretch>
            <a:fillRect/>
          </a:stretch>
        </p:blipFill>
        <p:spPr bwMode="auto">
          <a:xfrm>
            <a:off x="0" y="5334000"/>
            <a:ext cx="71659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94364"/>
                                        </p:tgtEl>
                                        <p:attrNameLst>
                                          <p:attrName>style.visibility</p:attrName>
                                        </p:attrNameLst>
                                      </p:cBhvr>
                                      <p:to>
                                        <p:strVal val="visible"/>
                                      </p:to>
                                    </p:set>
                                    <p:animEffect transition="in" filter="wipe(left)">
                                      <p:cBhvr>
                                        <p:cTn id="7" dur="500"/>
                                        <p:tgtEl>
                                          <p:spTgt spid="694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4365"/>
                                        </p:tgtEl>
                                        <p:attrNameLst>
                                          <p:attrName>style.visibility</p:attrName>
                                        </p:attrNameLst>
                                      </p:cBhvr>
                                      <p:to>
                                        <p:strVal val="visible"/>
                                      </p:to>
                                    </p:set>
                                    <p:animEffect transition="in" filter="wipe(left)">
                                      <p:cBhvr>
                                        <p:cTn id="12" dur="500"/>
                                        <p:tgtEl>
                                          <p:spTgt spid="694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94366"/>
                                        </p:tgtEl>
                                        <p:attrNameLst>
                                          <p:attrName>style.visibility</p:attrName>
                                        </p:attrNameLst>
                                      </p:cBhvr>
                                      <p:to>
                                        <p:strVal val="visible"/>
                                      </p:to>
                                    </p:set>
                                    <p:animEffect transition="in" filter="wipe(left)">
                                      <p:cBhvr>
                                        <p:cTn id="17" dur="500"/>
                                        <p:tgtEl>
                                          <p:spTgt spid="694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4368"/>
                                        </p:tgtEl>
                                        <p:attrNameLst>
                                          <p:attrName>style.visibility</p:attrName>
                                        </p:attrNameLst>
                                      </p:cBhvr>
                                      <p:to>
                                        <p:strVal val="visible"/>
                                      </p:to>
                                    </p:set>
                                    <p:animEffect transition="in" filter="wipe(left)">
                                      <p:cBhvr>
                                        <p:cTn id="22" dur="500"/>
                                        <p:tgtEl>
                                          <p:spTgt spid="694368"/>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694370"/>
                                        </p:tgtEl>
                                        <p:attrNameLst>
                                          <p:attrName>style.visibility</p:attrName>
                                        </p:attrNameLst>
                                      </p:cBhvr>
                                      <p:to>
                                        <p:strVal val="visible"/>
                                      </p:to>
                                    </p:set>
                                    <p:animEffect transition="in" filter="dissolve">
                                      <p:cBhvr>
                                        <p:cTn id="26" dur="500"/>
                                        <p:tgtEl>
                                          <p:spTgt spid="6943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94369"/>
                                        </p:tgtEl>
                                        <p:attrNameLst>
                                          <p:attrName>style.visibility</p:attrName>
                                        </p:attrNameLst>
                                      </p:cBhvr>
                                      <p:to>
                                        <p:strVal val="visible"/>
                                      </p:to>
                                    </p:set>
                                    <p:animEffect transition="in" filter="wipe(left)">
                                      <p:cBhvr>
                                        <p:cTn id="31" dur="500"/>
                                        <p:tgtEl>
                                          <p:spTgt spid="6943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694371"/>
                                        </p:tgtEl>
                                        <p:attrNameLst>
                                          <p:attrName>style.visibility</p:attrName>
                                        </p:attrNameLst>
                                      </p:cBhvr>
                                      <p:to>
                                        <p:strVal val="visible"/>
                                      </p:to>
                                    </p:set>
                                    <p:animEffect transition="in" filter="wipe(left)">
                                      <p:cBhvr>
                                        <p:cTn id="35" dur="500"/>
                                        <p:tgtEl>
                                          <p:spTgt spid="6943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94372">
                                            <p:txEl>
                                              <p:pRg st="0" end="0"/>
                                            </p:txEl>
                                          </p:spTgt>
                                        </p:tgtEl>
                                        <p:attrNameLst>
                                          <p:attrName>style.visibility</p:attrName>
                                        </p:attrNameLst>
                                      </p:cBhvr>
                                      <p:to>
                                        <p:strVal val="visible"/>
                                      </p:to>
                                    </p:set>
                                    <p:anim calcmode="lin" valueType="num">
                                      <p:cBhvr additive="base">
                                        <p:cTn id="40" dur="500" fill="hold"/>
                                        <p:tgtEl>
                                          <p:spTgt spid="694372">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94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94372">
                                            <p:txEl>
                                              <p:pRg st="1" end="1"/>
                                            </p:txEl>
                                          </p:spTgt>
                                        </p:tgtEl>
                                        <p:attrNameLst>
                                          <p:attrName>style.visibility</p:attrName>
                                        </p:attrNameLst>
                                      </p:cBhvr>
                                      <p:to>
                                        <p:strVal val="visible"/>
                                      </p:to>
                                    </p:set>
                                    <p:anim calcmode="lin" valueType="num">
                                      <p:cBhvr additive="base">
                                        <p:cTn id="46" dur="500" fill="hold"/>
                                        <p:tgtEl>
                                          <p:spTgt spid="694372">
                                            <p:txEl>
                                              <p:pRg st="1" end="1"/>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694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94373">
                                            <p:txEl>
                                              <p:pRg st="0" end="0"/>
                                            </p:txEl>
                                          </p:spTgt>
                                        </p:tgtEl>
                                        <p:attrNameLst>
                                          <p:attrName>style.visibility</p:attrName>
                                        </p:attrNameLst>
                                      </p:cBhvr>
                                      <p:to>
                                        <p:strVal val="visible"/>
                                      </p:to>
                                    </p:set>
                                    <p:anim calcmode="lin" valueType="num">
                                      <p:cBhvr additive="base">
                                        <p:cTn id="52" dur="500" fill="hold"/>
                                        <p:tgtEl>
                                          <p:spTgt spid="694373">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94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694381"/>
                                        </p:tgtEl>
                                        <p:attrNameLst>
                                          <p:attrName>style.visibility</p:attrName>
                                        </p:attrNameLst>
                                      </p:cBhvr>
                                      <p:to>
                                        <p:strVal val="visible"/>
                                      </p:to>
                                    </p:set>
                                    <p:animEffect transition="in" filter="wipe(left)">
                                      <p:cBhvr>
                                        <p:cTn id="58" dur="500"/>
                                        <p:tgtEl>
                                          <p:spTgt spid="69438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694375"/>
                                        </p:tgtEl>
                                        <p:attrNameLst>
                                          <p:attrName>style.visibility</p:attrName>
                                        </p:attrNameLst>
                                      </p:cBhvr>
                                      <p:to>
                                        <p:strVal val="visible"/>
                                      </p:to>
                                    </p:set>
                                    <p:anim calcmode="lin" valueType="num">
                                      <p:cBhvr additive="base">
                                        <p:cTn id="63" dur="500" fill="hold"/>
                                        <p:tgtEl>
                                          <p:spTgt spid="694375"/>
                                        </p:tgtEl>
                                        <p:attrNameLst>
                                          <p:attrName>ppt_x</p:attrName>
                                        </p:attrNameLst>
                                      </p:cBhvr>
                                      <p:tavLst>
                                        <p:tav tm="0">
                                          <p:val>
                                            <p:strVal val="0-#ppt_w/2"/>
                                          </p:val>
                                        </p:tav>
                                        <p:tav tm="100000">
                                          <p:val>
                                            <p:strVal val="#ppt_x"/>
                                          </p:val>
                                        </p:tav>
                                      </p:tavLst>
                                    </p:anim>
                                    <p:anim calcmode="lin" valueType="num">
                                      <p:cBhvr additive="base">
                                        <p:cTn id="64" dur="500" fill="hold"/>
                                        <p:tgtEl>
                                          <p:spTgt spid="694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68" grpId="0" animBg="1"/>
      <p:bldP spid="694370" grpId="0" animBg="1"/>
      <p:bldP spid="694372" grpId="0" build="p"/>
      <p:bldP spid="694373" grpId="0" build="p"/>
      <p:bldP spid="6943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Text Box 3"/>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Resistors in Parallel and in Series</a:t>
            </a:r>
          </a:p>
        </p:txBody>
      </p:sp>
      <p:sp>
        <p:nvSpPr>
          <p:cNvPr id="689181" name="Text Box 29"/>
          <p:cNvSpPr txBox="1">
            <a:spLocks noChangeArrowheads="1"/>
          </p:cNvSpPr>
          <p:nvPr/>
        </p:nvSpPr>
        <p:spPr bwMode="auto">
          <a:xfrm>
            <a:off x="381000" y="762000"/>
            <a:ext cx="6096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When resistors are in series, the same</a:t>
            </a:r>
            <a:br>
              <a:rPr lang="en-US" sz="2400">
                <a:solidFill>
                  <a:schemeClr val="accent2"/>
                </a:solidFill>
                <a:sym typeface="Symbol" pitchFamily="18" charset="2"/>
              </a:rPr>
            </a:br>
            <a:r>
              <a:rPr lang="en-US" sz="2400">
                <a:solidFill>
                  <a:schemeClr val="accent2"/>
                </a:solidFill>
                <a:sym typeface="Symbol" pitchFamily="18" charset="2"/>
              </a:rPr>
              <a:t>current must go through both of them</a:t>
            </a:r>
          </a:p>
          <a:p>
            <a:pPr eaLnBrk="1" hangingPunct="1">
              <a:buFontTx/>
              <a:buChar char="•"/>
            </a:pPr>
            <a:r>
              <a:rPr lang="en-US" sz="2400">
                <a:solidFill>
                  <a:schemeClr val="accent2"/>
                </a:solidFill>
                <a:sym typeface="Symbol" pitchFamily="18" charset="2"/>
              </a:rPr>
              <a:t>The total voltage difference is</a:t>
            </a:r>
          </a:p>
          <a:p>
            <a:pPr eaLnBrk="1" hangingPunct="1">
              <a:buFontTx/>
              <a:buChar char="•"/>
            </a:pPr>
            <a:endParaRPr lang="en-US" sz="2400">
              <a:solidFill>
                <a:schemeClr val="accent2"/>
              </a:solidFill>
              <a:sym typeface="Symbol" pitchFamily="18" charset="2"/>
            </a:endParaRPr>
          </a:p>
          <a:p>
            <a:pPr eaLnBrk="1" hangingPunct="1">
              <a:buFontTx/>
              <a:buChar char="•"/>
            </a:pPr>
            <a:r>
              <a:rPr lang="en-US" sz="2400">
                <a:solidFill>
                  <a:schemeClr val="accent2"/>
                </a:solidFill>
                <a:sym typeface="Symbol" pitchFamily="18" charset="2"/>
              </a:rPr>
              <a:t>The two resistors act like one with resistance</a:t>
            </a:r>
          </a:p>
        </p:txBody>
      </p:sp>
      <p:graphicFrame>
        <p:nvGraphicFramePr>
          <p:cNvPr id="689185" name="Object 33"/>
          <p:cNvGraphicFramePr>
            <a:graphicFrameLocks noChangeAspect="1"/>
          </p:cNvGraphicFramePr>
          <p:nvPr/>
        </p:nvGraphicFramePr>
        <p:xfrm>
          <a:off x="5448300" y="1447800"/>
          <a:ext cx="1470025" cy="496888"/>
        </p:xfrm>
        <a:graphic>
          <a:graphicData uri="http://schemas.openxmlformats.org/presentationml/2006/ole">
            <mc:AlternateContent xmlns:mc="http://schemas.openxmlformats.org/markup-compatibility/2006">
              <mc:Choice xmlns:v="urn:schemas-microsoft-com:vml" Requires="v">
                <p:oleObj name="Equation" r:id="rId2" imgW="596880" imgH="228600" progId="Equation.DSMT4">
                  <p:embed/>
                </p:oleObj>
              </mc:Choice>
              <mc:Fallback>
                <p:oleObj name="Equation" r:id="rId2" imgW="596880" imgH="228600" progId="Equation.DSMT4">
                  <p:embed/>
                  <p:pic>
                    <p:nvPicPr>
                      <p:cNvPr id="0" name="Object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447800"/>
                        <a:ext cx="14700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86" name="Object 34"/>
          <p:cNvGraphicFramePr>
            <a:graphicFrameLocks noChangeAspect="1"/>
          </p:cNvGraphicFramePr>
          <p:nvPr/>
        </p:nvGraphicFramePr>
        <p:xfrm>
          <a:off x="7383463" y="1447800"/>
          <a:ext cx="1563687" cy="496888"/>
        </p:xfrm>
        <a:graphic>
          <a:graphicData uri="http://schemas.openxmlformats.org/presentationml/2006/ole">
            <mc:AlternateContent xmlns:mc="http://schemas.openxmlformats.org/markup-compatibility/2006">
              <mc:Choice xmlns:v="urn:schemas-microsoft-com:vml" Requires="v">
                <p:oleObj name="Equation" r:id="rId4" imgW="634680" imgH="228600" progId="Equation.DSMT4">
                  <p:embed/>
                </p:oleObj>
              </mc:Choice>
              <mc:Fallback>
                <p:oleObj name="Equation" r:id="rId4" imgW="634680" imgH="22860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463" y="1447800"/>
                        <a:ext cx="1563687"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9191" name="Group 39"/>
          <p:cNvGrpSpPr>
            <a:grpSpLocks/>
          </p:cNvGrpSpPr>
          <p:nvPr/>
        </p:nvGrpSpPr>
        <p:grpSpPr bwMode="auto">
          <a:xfrm>
            <a:off x="5410200" y="685800"/>
            <a:ext cx="3352800" cy="762000"/>
            <a:chOff x="1296" y="720"/>
            <a:chExt cx="2112" cy="480"/>
          </a:xfrm>
        </p:grpSpPr>
        <p:grpSp>
          <p:nvGrpSpPr>
            <p:cNvPr id="689161" name="Group 9"/>
            <p:cNvGrpSpPr>
              <a:grpSpLocks/>
            </p:cNvGrpSpPr>
            <p:nvPr/>
          </p:nvGrpSpPr>
          <p:grpSpPr bwMode="auto">
            <a:xfrm>
              <a:off x="1296" y="1008"/>
              <a:ext cx="864" cy="192"/>
              <a:chOff x="4272" y="3792"/>
              <a:chExt cx="864" cy="192"/>
            </a:xfrm>
          </p:grpSpPr>
          <p:sp>
            <p:nvSpPr>
              <p:cNvPr id="689162" name="Line 10"/>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3" name="Line 11"/>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4" name="Line 12"/>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5" name="Line 13"/>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6" name="Line 14"/>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7" name="Line 15"/>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8" name="Line 16"/>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69" name="Line 17"/>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0" name="Line 18"/>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9171" name="Group 19"/>
            <p:cNvGrpSpPr>
              <a:grpSpLocks/>
            </p:cNvGrpSpPr>
            <p:nvPr/>
          </p:nvGrpSpPr>
          <p:grpSpPr bwMode="auto">
            <a:xfrm>
              <a:off x="2544" y="1008"/>
              <a:ext cx="864" cy="192"/>
              <a:chOff x="4272" y="3792"/>
              <a:chExt cx="864" cy="192"/>
            </a:xfrm>
          </p:grpSpPr>
          <p:sp>
            <p:nvSpPr>
              <p:cNvPr id="689172" name="Line 20"/>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3" name="Line 21"/>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4" name="Line 22"/>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5" name="Line 23"/>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6" name="Line 24"/>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7" name="Line 25"/>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8" name="Line 26"/>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79" name="Line 27"/>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80" name="Line 28"/>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9182" name="Text Box 30"/>
            <p:cNvSpPr txBox="1">
              <a:spLocks noChangeArrowheads="1"/>
            </p:cNvSpPr>
            <p:nvPr/>
          </p:nvSpPr>
          <p:spPr bwMode="auto">
            <a:xfrm>
              <a:off x="1296" y="720"/>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1</a:t>
              </a:r>
              <a:endParaRPr lang="en-US" sz="2400" i="1">
                <a:solidFill>
                  <a:schemeClr val="tx1"/>
                </a:solidFill>
                <a:sym typeface="Symbol" pitchFamily="18" charset="2"/>
              </a:endParaRPr>
            </a:p>
          </p:txBody>
        </p:sp>
        <p:sp>
          <p:nvSpPr>
            <p:cNvPr id="689183" name="Text Box 31"/>
            <p:cNvSpPr txBox="1">
              <a:spLocks noChangeArrowheads="1"/>
            </p:cNvSpPr>
            <p:nvPr/>
          </p:nvSpPr>
          <p:spPr bwMode="auto">
            <a:xfrm>
              <a:off x="2592" y="720"/>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2</a:t>
              </a:r>
              <a:endParaRPr lang="en-US" sz="2400" i="1">
                <a:solidFill>
                  <a:schemeClr val="tx1"/>
                </a:solidFill>
                <a:sym typeface="Symbol" pitchFamily="18" charset="2"/>
              </a:endParaRPr>
            </a:p>
          </p:txBody>
        </p:sp>
        <p:sp>
          <p:nvSpPr>
            <p:cNvPr id="689187" name="Line 35"/>
            <p:cNvSpPr>
              <a:spLocks noChangeShapeType="1"/>
            </p:cNvSpPr>
            <p:nvPr/>
          </p:nvSpPr>
          <p:spPr bwMode="auto">
            <a:xfrm>
              <a:off x="2160" y="1104"/>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89188" name="Object 36"/>
          <p:cNvGraphicFramePr>
            <a:graphicFrameLocks noChangeAspect="1"/>
          </p:cNvGraphicFramePr>
          <p:nvPr/>
        </p:nvGraphicFramePr>
        <p:xfrm>
          <a:off x="1566863" y="1941513"/>
          <a:ext cx="2471737" cy="496887"/>
        </p:xfrm>
        <a:graphic>
          <a:graphicData uri="http://schemas.openxmlformats.org/presentationml/2006/ole">
            <mc:AlternateContent xmlns:mc="http://schemas.openxmlformats.org/markup-compatibility/2006">
              <mc:Choice xmlns:v="urn:schemas-microsoft-com:vml" Requires="v">
                <p:oleObj name="Equation" r:id="rId6" imgW="1002960" imgH="228600" progId="Equation.DSMT4">
                  <p:embed/>
                </p:oleObj>
              </mc:Choice>
              <mc:Fallback>
                <p:oleObj name="Equation" r:id="rId6" imgW="1002960" imgH="228600" progId="Equation.DSMT4">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863" y="1941513"/>
                        <a:ext cx="247173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89" name="Object 37"/>
          <p:cNvGraphicFramePr>
            <a:graphicFrameLocks noChangeAspect="1"/>
          </p:cNvGraphicFramePr>
          <p:nvPr/>
        </p:nvGraphicFramePr>
        <p:xfrm>
          <a:off x="4038600" y="1905000"/>
          <a:ext cx="1971675" cy="552450"/>
        </p:xfrm>
        <a:graphic>
          <a:graphicData uri="http://schemas.openxmlformats.org/presentationml/2006/ole">
            <mc:AlternateContent xmlns:mc="http://schemas.openxmlformats.org/markup-compatibility/2006">
              <mc:Choice xmlns:v="urn:schemas-microsoft-com:vml" Requires="v">
                <p:oleObj name="Equation" r:id="rId8" imgW="799920" imgH="253800" progId="Equation.DSMT4">
                  <p:embed/>
                </p:oleObj>
              </mc:Choice>
              <mc:Fallback>
                <p:oleObj name="Equation" r:id="rId8" imgW="799920" imgH="253800" progId="Equation.DSMT4">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1905000"/>
                        <a:ext cx="1971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192" name="Object 40"/>
          <p:cNvGraphicFramePr>
            <a:graphicFrameLocks noChangeAspect="1"/>
          </p:cNvGraphicFramePr>
          <p:nvPr/>
        </p:nvGraphicFramePr>
        <p:xfrm>
          <a:off x="6781800" y="2209800"/>
          <a:ext cx="1752600" cy="496888"/>
        </p:xfrm>
        <a:graphic>
          <a:graphicData uri="http://schemas.openxmlformats.org/presentationml/2006/ole">
            <mc:AlternateContent xmlns:mc="http://schemas.openxmlformats.org/markup-compatibility/2006">
              <mc:Choice xmlns:v="urn:schemas-microsoft-com:vml" Requires="v">
                <p:oleObj name="Equation" r:id="rId10" imgW="711000" imgH="228600" progId="Equation.DSMT4">
                  <p:embed/>
                </p:oleObj>
              </mc:Choice>
              <mc:Fallback>
                <p:oleObj name="Equation" r:id="rId10" imgW="711000" imgH="228600" progId="Equation.DSMT4">
                  <p:embed/>
                  <p:pic>
                    <p:nvPicPr>
                      <p:cNvPr id="0"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2209800"/>
                        <a:ext cx="1752600" cy="4968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9193" name="Text Box 41"/>
          <p:cNvSpPr txBox="1">
            <a:spLocks noChangeArrowheads="1"/>
          </p:cNvSpPr>
          <p:nvPr/>
        </p:nvSpPr>
        <p:spPr bwMode="auto">
          <a:xfrm>
            <a:off x="304800" y="2971800"/>
            <a:ext cx="640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When resistors are in parallel, the same potential is across both of them</a:t>
            </a:r>
          </a:p>
          <a:p>
            <a:pPr eaLnBrk="1" hangingPunct="1">
              <a:buFontTx/>
              <a:buChar char="•"/>
            </a:pPr>
            <a:r>
              <a:rPr lang="en-US" sz="2400">
                <a:solidFill>
                  <a:srgbClr val="009900"/>
                </a:solidFill>
                <a:sym typeface="Symbol" pitchFamily="18" charset="2"/>
              </a:rPr>
              <a:t>The total current through them is</a:t>
            </a:r>
          </a:p>
          <a:p>
            <a:pPr eaLnBrk="1" hangingPunct="1">
              <a:buFontTx/>
              <a:buChar char="•"/>
            </a:pPr>
            <a:endParaRPr lang="en-US" sz="2400">
              <a:solidFill>
                <a:srgbClr val="009900"/>
              </a:solidFill>
              <a:sym typeface="Symbol" pitchFamily="18" charset="2"/>
            </a:endParaRPr>
          </a:p>
          <a:p>
            <a:pPr eaLnBrk="1" hangingPunct="1">
              <a:buFontTx/>
              <a:buChar char="•"/>
            </a:pPr>
            <a:endParaRPr lang="en-US" sz="2400">
              <a:solidFill>
                <a:srgbClr val="009900"/>
              </a:solidFill>
              <a:sym typeface="Symbol" pitchFamily="18" charset="2"/>
            </a:endParaRPr>
          </a:p>
          <a:p>
            <a:pPr eaLnBrk="1" hangingPunct="1">
              <a:buFontTx/>
              <a:buChar char="•"/>
            </a:pPr>
            <a:endParaRPr lang="en-US" sz="2400">
              <a:solidFill>
                <a:srgbClr val="009900"/>
              </a:solidFill>
              <a:sym typeface="Symbol" pitchFamily="18" charset="2"/>
            </a:endParaRPr>
          </a:p>
          <a:p>
            <a:pPr eaLnBrk="1" hangingPunct="1">
              <a:buFontTx/>
              <a:buChar char="•"/>
            </a:pPr>
            <a:r>
              <a:rPr lang="en-US" sz="2400">
                <a:solidFill>
                  <a:srgbClr val="009900"/>
                </a:solidFill>
                <a:sym typeface="Symbol" pitchFamily="18" charset="2"/>
              </a:rPr>
              <a:t>The two resistors act like one with resistance</a:t>
            </a:r>
          </a:p>
        </p:txBody>
      </p:sp>
      <p:grpSp>
        <p:nvGrpSpPr>
          <p:cNvPr id="689225" name="Group 73"/>
          <p:cNvGrpSpPr>
            <a:grpSpLocks/>
          </p:cNvGrpSpPr>
          <p:nvPr/>
        </p:nvGrpSpPr>
        <p:grpSpPr bwMode="auto">
          <a:xfrm>
            <a:off x="6629400" y="3048000"/>
            <a:ext cx="2209800" cy="1371600"/>
            <a:chOff x="4176" y="2016"/>
            <a:chExt cx="1392" cy="864"/>
          </a:xfrm>
        </p:grpSpPr>
        <p:grpSp>
          <p:nvGrpSpPr>
            <p:cNvPr id="689195" name="Group 43"/>
            <p:cNvGrpSpPr>
              <a:grpSpLocks/>
            </p:cNvGrpSpPr>
            <p:nvPr/>
          </p:nvGrpSpPr>
          <p:grpSpPr bwMode="auto">
            <a:xfrm rot="5400000">
              <a:off x="4128" y="2352"/>
              <a:ext cx="864" cy="192"/>
              <a:chOff x="4272" y="3792"/>
              <a:chExt cx="864" cy="192"/>
            </a:xfrm>
          </p:grpSpPr>
          <p:sp>
            <p:nvSpPr>
              <p:cNvPr id="689196" name="Line 4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97" name="Line 4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98" name="Line 4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99" name="Line 4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0" name="Line 4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1" name="Line 4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2" name="Line 5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3" name="Line 5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4" name="Line 5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9205" name="Group 53"/>
            <p:cNvGrpSpPr>
              <a:grpSpLocks/>
            </p:cNvGrpSpPr>
            <p:nvPr/>
          </p:nvGrpSpPr>
          <p:grpSpPr bwMode="auto">
            <a:xfrm rot="5400000">
              <a:off x="4656" y="2352"/>
              <a:ext cx="864" cy="192"/>
              <a:chOff x="4272" y="3792"/>
              <a:chExt cx="864" cy="192"/>
            </a:xfrm>
          </p:grpSpPr>
          <p:sp>
            <p:nvSpPr>
              <p:cNvPr id="689206" name="Line 5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7" name="Line 5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8" name="Line 5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09" name="Line 5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0" name="Line 5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1" name="Line 5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2" name="Line 6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3" name="Line 6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4" name="Line 6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9215" name="Text Box 63"/>
            <p:cNvSpPr txBox="1">
              <a:spLocks noChangeArrowheads="1"/>
            </p:cNvSpPr>
            <p:nvPr/>
          </p:nvSpPr>
          <p:spPr bwMode="auto">
            <a:xfrm>
              <a:off x="4560" y="225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1</a:t>
              </a:r>
              <a:endParaRPr lang="en-US" sz="2400" i="1">
                <a:solidFill>
                  <a:schemeClr val="tx1"/>
                </a:solidFill>
                <a:sym typeface="Symbol" pitchFamily="18" charset="2"/>
              </a:endParaRPr>
            </a:p>
          </p:txBody>
        </p:sp>
        <p:sp>
          <p:nvSpPr>
            <p:cNvPr id="689216" name="Text Box 64"/>
            <p:cNvSpPr txBox="1">
              <a:spLocks noChangeArrowheads="1"/>
            </p:cNvSpPr>
            <p:nvPr/>
          </p:nvSpPr>
          <p:spPr bwMode="auto">
            <a:xfrm>
              <a:off x="5136" y="225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2</a:t>
              </a:r>
              <a:endParaRPr lang="en-US" sz="2400" i="1">
                <a:solidFill>
                  <a:schemeClr val="tx1"/>
                </a:solidFill>
                <a:sym typeface="Symbol" pitchFamily="18" charset="2"/>
              </a:endParaRPr>
            </a:p>
          </p:txBody>
        </p:sp>
        <p:sp>
          <p:nvSpPr>
            <p:cNvPr id="689217" name="Line 65"/>
            <p:cNvSpPr>
              <a:spLocks noChangeShapeType="1"/>
            </p:cNvSpPr>
            <p:nvPr/>
          </p:nvSpPr>
          <p:spPr bwMode="auto">
            <a:xfrm>
              <a:off x="4176" y="2016"/>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18" name="Line 66"/>
            <p:cNvSpPr>
              <a:spLocks noChangeShapeType="1"/>
            </p:cNvSpPr>
            <p:nvPr/>
          </p:nvSpPr>
          <p:spPr bwMode="auto">
            <a:xfrm>
              <a:off x="4176" y="2880"/>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89219" name="Object 67"/>
          <p:cNvGraphicFramePr>
            <a:graphicFrameLocks noChangeAspect="1"/>
          </p:cNvGraphicFramePr>
          <p:nvPr/>
        </p:nvGraphicFramePr>
        <p:xfrm>
          <a:off x="6015038" y="4532313"/>
          <a:ext cx="2595562" cy="496887"/>
        </p:xfrm>
        <a:graphic>
          <a:graphicData uri="http://schemas.openxmlformats.org/presentationml/2006/ole">
            <mc:AlternateContent xmlns:mc="http://schemas.openxmlformats.org/markup-compatibility/2006">
              <mc:Choice xmlns:v="urn:schemas-microsoft-com:vml" Requires="v">
                <p:oleObj name="Equation" r:id="rId12" imgW="1054080" imgH="228600" progId="Equation.DSMT4">
                  <p:embed/>
                </p:oleObj>
              </mc:Choice>
              <mc:Fallback>
                <p:oleObj name="Equation" r:id="rId12" imgW="1054080" imgH="228600" progId="Equation.DSMT4">
                  <p:embed/>
                  <p:pic>
                    <p:nvPicPr>
                      <p:cNvPr id="0"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5038" y="4532313"/>
                        <a:ext cx="2595562"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220" name="Object 68"/>
          <p:cNvGraphicFramePr>
            <a:graphicFrameLocks noChangeAspect="1"/>
          </p:cNvGraphicFramePr>
          <p:nvPr/>
        </p:nvGraphicFramePr>
        <p:xfrm>
          <a:off x="1143000" y="4419600"/>
          <a:ext cx="1563688" cy="496888"/>
        </p:xfrm>
        <a:graphic>
          <a:graphicData uri="http://schemas.openxmlformats.org/presentationml/2006/ole">
            <mc:AlternateContent xmlns:mc="http://schemas.openxmlformats.org/markup-compatibility/2006">
              <mc:Choice xmlns:v="urn:schemas-microsoft-com:vml" Requires="v">
                <p:oleObj name="Equation" r:id="rId14" imgW="634680" imgH="228600" progId="Equation.DSMT4">
                  <p:embed/>
                </p:oleObj>
              </mc:Choice>
              <mc:Fallback>
                <p:oleObj name="Equation" r:id="rId14" imgW="634680" imgH="228600" progId="Equation.DSMT4">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4419600"/>
                        <a:ext cx="156368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221" name="Object 69"/>
          <p:cNvGraphicFramePr>
            <a:graphicFrameLocks noChangeAspect="1"/>
          </p:cNvGraphicFramePr>
          <p:nvPr/>
        </p:nvGraphicFramePr>
        <p:xfrm>
          <a:off x="2590800" y="4191000"/>
          <a:ext cx="1908175" cy="939800"/>
        </p:xfrm>
        <a:graphic>
          <a:graphicData uri="http://schemas.openxmlformats.org/presentationml/2006/ole">
            <mc:AlternateContent xmlns:mc="http://schemas.openxmlformats.org/markup-compatibility/2006">
              <mc:Choice xmlns:v="urn:schemas-microsoft-com:vml" Requires="v">
                <p:oleObj name="Equation" r:id="rId16" imgW="774360" imgH="431640" progId="Equation.DSMT4">
                  <p:embed/>
                </p:oleObj>
              </mc:Choice>
              <mc:Fallback>
                <p:oleObj name="Equation" r:id="rId16" imgW="774360" imgH="431640" progId="Equation.DSMT4">
                  <p:embed/>
                  <p:pic>
                    <p:nvPicPr>
                      <p:cNvPr id="0" name="Object 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0800" y="4191000"/>
                        <a:ext cx="19081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222" name="Object 70"/>
          <p:cNvGraphicFramePr>
            <a:graphicFrameLocks noChangeAspect="1"/>
          </p:cNvGraphicFramePr>
          <p:nvPr/>
        </p:nvGraphicFramePr>
        <p:xfrm>
          <a:off x="685800" y="5695950"/>
          <a:ext cx="1314450" cy="857250"/>
        </p:xfrm>
        <a:graphic>
          <a:graphicData uri="http://schemas.openxmlformats.org/presentationml/2006/ole">
            <mc:AlternateContent xmlns:mc="http://schemas.openxmlformats.org/markup-compatibility/2006">
              <mc:Choice xmlns:v="urn:schemas-microsoft-com:vml" Requires="v">
                <p:oleObj name="Equation" r:id="rId18" imgW="533160" imgH="393480" progId="Equation.DSMT4">
                  <p:embed/>
                </p:oleObj>
              </mc:Choice>
              <mc:Fallback>
                <p:oleObj name="Equation" r:id="rId18" imgW="533160" imgH="393480" progId="Equation.DSMT4">
                  <p:embed/>
                  <p:pic>
                    <p:nvPicPr>
                      <p:cNvPr id="0" name="Object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800" y="5695950"/>
                        <a:ext cx="13144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223" name="Object 71"/>
          <p:cNvGraphicFramePr>
            <a:graphicFrameLocks noChangeAspect="1"/>
          </p:cNvGraphicFramePr>
          <p:nvPr/>
        </p:nvGraphicFramePr>
        <p:xfrm>
          <a:off x="2184400" y="5562600"/>
          <a:ext cx="2159000" cy="1106488"/>
        </p:xfrm>
        <a:graphic>
          <a:graphicData uri="http://schemas.openxmlformats.org/presentationml/2006/ole">
            <mc:AlternateContent xmlns:mc="http://schemas.openxmlformats.org/markup-compatibility/2006">
              <mc:Choice xmlns:v="urn:schemas-microsoft-com:vml" Requires="v">
                <p:oleObj name="Equation" r:id="rId20" imgW="876240" imgH="507960" progId="Equation.DSMT4">
                  <p:embed/>
                </p:oleObj>
              </mc:Choice>
              <mc:Fallback>
                <p:oleObj name="Equation" r:id="rId20" imgW="876240" imgH="507960" progId="Equation.DSMT4">
                  <p:embed/>
                  <p:pic>
                    <p:nvPicPr>
                      <p:cNvPr id="0" name="Object 7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84400" y="5562600"/>
                        <a:ext cx="2159000"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9224" name="Object 72"/>
          <p:cNvGraphicFramePr>
            <a:graphicFrameLocks noChangeAspect="1"/>
          </p:cNvGraphicFramePr>
          <p:nvPr/>
        </p:nvGraphicFramePr>
        <p:xfrm>
          <a:off x="6486525" y="5461000"/>
          <a:ext cx="1971675" cy="939800"/>
        </p:xfrm>
        <a:graphic>
          <a:graphicData uri="http://schemas.openxmlformats.org/presentationml/2006/ole">
            <mc:AlternateContent xmlns:mc="http://schemas.openxmlformats.org/markup-compatibility/2006">
              <mc:Choice xmlns:v="urn:schemas-microsoft-com:vml" Requires="v">
                <p:oleObj name="Equation" r:id="rId22" imgW="799920" imgH="431640" progId="Equation.DSMT4">
                  <p:embed/>
                </p:oleObj>
              </mc:Choice>
              <mc:Fallback>
                <p:oleObj name="Equation" r:id="rId22" imgW="799920" imgH="431640" progId="Equation.DSMT4">
                  <p:embed/>
                  <p:pic>
                    <p:nvPicPr>
                      <p:cNvPr id="0" name="Object 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86525" y="5461000"/>
                        <a:ext cx="1971675" cy="939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9181">
                                            <p:txEl>
                                              <p:pRg st="0" end="0"/>
                                            </p:txEl>
                                          </p:spTgt>
                                        </p:tgtEl>
                                        <p:attrNameLst>
                                          <p:attrName>style.visibility</p:attrName>
                                        </p:attrNameLst>
                                      </p:cBhvr>
                                      <p:to>
                                        <p:strVal val="visible"/>
                                      </p:to>
                                    </p:set>
                                    <p:anim calcmode="lin" valueType="num">
                                      <p:cBhvr additive="base">
                                        <p:cTn id="7" dur="500" fill="hold"/>
                                        <p:tgtEl>
                                          <p:spTgt spid="6891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918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89191"/>
                                        </p:tgtEl>
                                        <p:attrNameLst>
                                          <p:attrName>style.visibility</p:attrName>
                                        </p:attrNameLst>
                                      </p:cBhvr>
                                      <p:to>
                                        <p:strVal val="visible"/>
                                      </p:to>
                                    </p:set>
                                    <p:animEffect transition="in" filter="dissolve">
                                      <p:cBhvr>
                                        <p:cTn id="12" dur="500"/>
                                        <p:tgtEl>
                                          <p:spTgt spid="6891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89185"/>
                                        </p:tgtEl>
                                        <p:attrNameLst>
                                          <p:attrName>style.visibility</p:attrName>
                                        </p:attrNameLst>
                                      </p:cBhvr>
                                      <p:to>
                                        <p:strVal val="visible"/>
                                      </p:to>
                                    </p:set>
                                    <p:animEffect transition="in" filter="wipe(left)">
                                      <p:cBhvr>
                                        <p:cTn id="17" dur="500"/>
                                        <p:tgtEl>
                                          <p:spTgt spid="689185"/>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689186"/>
                                        </p:tgtEl>
                                        <p:attrNameLst>
                                          <p:attrName>style.visibility</p:attrName>
                                        </p:attrNameLst>
                                      </p:cBhvr>
                                      <p:to>
                                        <p:strVal val="visible"/>
                                      </p:to>
                                    </p:set>
                                    <p:animEffect transition="in" filter="wipe(left)">
                                      <p:cBhvr>
                                        <p:cTn id="21" dur="500"/>
                                        <p:tgtEl>
                                          <p:spTgt spid="6891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89181">
                                            <p:txEl>
                                              <p:pRg st="1" end="1"/>
                                            </p:txEl>
                                          </p:spTgt>
                                        </p:tgtEl>
                                        <p:attrNameLst>
                                          <p:attrName>style.visibility</p:attrName>
                                        </p:attrNameLst>
                                      </p:cBhvr>
                                      <p:to>
                                        <p:strVal val="visible"/>
                                      </p:to>
                                    </p:set>
                                    <p:anim calcmode="lin" valueType="num">
                                      <p:cBhvr additive="base">
                                        <p:cTn id="26" dur="500" fill="hold"/>
                                        <p:tgtEl>
                                          <p:spTgt spid="689181">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89181">
                                            <p:txEl>
                                              <p:pRg st="1" end="1"/>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689188"/>
                                        </p:tgtEl>
                                        <p:attrNameLst>
                                          <p:attrName>style.visibility</p:attrName>
                                        </p:attrNameLst>
                                      </p:cBhvr>
                                      <p:to>
                                        <p:strVal val="visible"/>
                                      </p:to>
                                    </p:set>
                                    <p:animEffect transition="in" filter="wipe(left)">
                                      <p:cBhvr>
                                        <p:cTn id="31" dur="500"/>
                                        <p:tgtEl>
                                          <p:spTgt spid="6891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89189"/>
                                        </p:tgtEl>
                                        <p:attrNameLst>
                                          <p:attrName>style.visibility</p:attrName>
                                        </p:attrNameLst>
                                      </p:cBhvr>
                                      <p:to>
                                        <p:strVal val="visible"/>
                                      </p:to>
                                    </p:set>
                                    <p:animEffect transition="in" filter="wipe(left)">
                                      <p:cBhvr>
                                        <p:cTn id="36" dur="500"/>
                                        <p:tgtEl>
                                          <p:spTgt spid="6891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89181">
                                            <p:txEl>
                                              <p:pRg st="3" end="3"/>
                                            </p:txEl>
                                          </p:spTgt>
                                        </p:tgtEl>
                                        <p:attrNameLst>
                                          <p:attrName>style.visibility</p:attrName>
                                        </p:attrNameLst>
                                      </p:cBhvr>
                                      <p:to>
                                        <p:strVal val="visible"/>
                                      </p:to>
                                    </p:set>
                                    <p:anim calcmode="lin" valueType="num">
                                      <p:cBhvr additive="base">
                                        <p:cTn id="41" dur="500" fill="hold"/>
                                        <p:tgtEl>
                                          <p:spTgt spid="689181">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89181">
                                            <p:txEl>
                                              <p:pRg st="3" end="3"/>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689192"/>
                                        </p:tgtEl>
                                        <p:attrNameLst>
                                          <p:attrName>style.visibility</p:attrName>
                                        </p:attrNameLst>
                                      </p:cBhvr>
                                      <p:to>
                                        <p:strVal val="visible"/>
                                      </p:to>
                                    </p:set>
                                    <p:animEffect transition="in" filter="wipe(left)">
                                      <p:cBhvr>
                                        <p:cTn id="46" dur="500"/>
                                        <p:tgtEl>
                                          <p:spTgt spid="6891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89193">
                                            <p:txEl>
                                              <p:pRg st="0" end="0"/>
                                            </p:txEl>
                                          </p:spTgt>
                                        </p:tgtEl>
                                        <p:attrNameLst>
                                          <p:attrName>style.visibility</p:attrName>
                                        </p:attrNameLst>
                                      </p:cBhvr>
                                      <p:to>
                                        <p:strVal val="visible"/>
                                      </p:to>
                                    </p:set>
                                    <p:anim calcmode="lin" valueType="num">
                                      <p:cBhvr additive="base">
                                        <p:cTn id="51" dur="500" fill="hold"/>
                                        <p:tgtEl>
                                          <p:spTgt spid="689193">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89193">
                                            <p:txEl>
                                              <p:pRg st="0" end="0"/>
                                            </p:txEl>
                                          </p:spTgt>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689225"/>
                                        </p:tgtEl>
                                        <p:attrNameLst>
                                          <p:attrName>style.visibility</p:attrName>
                                        </p:attrNameLst>
                                      </p:cBhvr>
                                      <p:to>
                                        <p:strVal val="visible"/>
                                      </p:to>
                                    </p:set>
                                    <p:animEffect transition="in" filter="wipe(left)">
                                      <p:cBhvr>
                                        <p:cTn id="56" dur="500"/>
                                        <p:tgtEl>
                                          <p:spTgt spid="6892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689219"/>
                                        </p:tgtEl>
                                        <p:attrNameLst>
                                          <p:attrName>style.visibility</p:attrName>
                                        </p:attrNameLst>
                                      </p:cBhvr>
                                      <p:to>
                                        <p:strVal val="visible"/>
                                      </p:to>
                                    </p:set>
                                    <p:animEffect transition="in" filter="wipe(left)">
                                      <p:cBhvr>
                                        <p:cTn id="61" dur="500"/>
                                        <p:tgtEl>
                                          <p:spTgt spid="6892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689193">
                                            <p:txEl>
                                              <p:pRg st="1" end="1"/>
                                            </p:txEl>
                                          </p:spTgt>
                                        </p:tgtEl>
                                        <p:attrNameLst>
                                          <p:attrName>style.visibility</p:attrName>
                                        </p:attrNameLst>
                                      </p:cBhvr>
                                      <p:to>
                                        <p:strVal val="visible"/>
                                      </p:to>
                                    </p:set>
                                    <p:anim calcmode="lin" valueType="num">
                                      <p:cBhvr additive="base">
                                        <p:cTn id="66" dur="500" fill="hold"/>
                                        <p:tgtEl>
                                          <p:spTgt spid="689193">
                                            <p:txEl>
                                              <p:pRg st="1" end="1"/>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689193">
                                            <p:txEl>
                                              <p:pRg st="1" end="1"/>
                                            </p:txEl>
                                          </p:spTgt>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22" presetClass="entr" presetSubtype="4" fill="hold" nodeType="afterEffect">
                                  <p:stCondLst>
                                    <p:cond delay="0"/>
                                  </p:stCondLst>
                                  <p:childTnLst>
                                    <p:set>
                                      <p:cBhvr>
                                        <p:cTn id="70" dur="1" fill="hold">
                                          <p:stCondLst>
                                            <p:cond delay="0"/>
                                          </p:stCondLst>
                                        </p:cTn>
                                        <p:tgtEl>
                                          <p:spTgt spid="689220"/>
                                        </p:tgtEl>
                                        <p:attrNameLst>
                                          <p:attrName>style.visibility</p:attrName>
                                        </p:attrNameLst>
                                      </p:cBhvr>
                                      <p:to>
                                        <p:strVal val="visible"/>
                                      </p:to>
                                    </p:set>
                                    <p:animEffect transition="in" filter="wipe(down)">
                                      <p:cBhvr>
                                        <p:cTn id="71" dur="500"/>
                                        <p:tgtEl>
                                          <p:spTgt spid="68922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689221"/>
                                        </p:tgtEl>
                                        <p:attrNameLst>
                                          <p:attrName>style.visibility</p:attrName>
                                        </p:attrNameLst>
                                      </p:cBhvr>
                                      <p:to>
                                        <p:strVal val="visible"/>
                                      </p:to>
                                    </p:set>
                                    <p:animEffect transition="in" filter="wipe(left)">
                                      <p:cBhvr>
                                        <p:cTn id="76" dur="500"/>
                                        <p:tgtEl>
                                          <p:spTgt spid="6892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89193">
                                            <p:txEl>
                                              <p:pRg st="5" end="5"/>
                                            </p:txEl>
                                          </p:spTgt>
                                        </p:tgtEl>
                                        <p:attrNameLst>
                                          <p:attrName>style.visibility</p:attrName>
                                        </p:attrNameLst>
                                      </p:cBhvr>
                                      <p:to>
                                        <p:strVal val="visible"/>
                                      </p:to>
                                    </p:set>
                                    <p:anim calcmode="lin" valueType="num">
                                      <p:cBhvr additive="base">
                                        <p:cTn id="81" dur="500" fill="hold"/>
                                        <p:tgtEl>
                                          <p:spTgt spid="689193">
                                            <p:txEl>
                                              <p:pRg st="5" end="5"/>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89193">
                                            <p:txEl>
                                              <p:pRg st="5" end="5"/>
                                            </p:txEl>
                                          </p:spTgt>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500"/>
                            </p:stCondLst>
                            <p:childTnLst>
                              <p:par>
                                <p:cTn id="84" presetID="22" presetClass="entr" presetSubtype="8" fill="hold" nodeType="afterEffect">
                                  <p:stCondLst>
                                    <p:cond delay="0"/>
                                  </p:stCondLst>
                                  <p:childTnLst>
                                    <p:set>
                                      <p:cBhvr>
                                        <p:cTn id="85" dur="1" fill="hold">
                                          <p:stCondLst>
                                            <p:cond delay="0"/>
                                          </p:stCondLst>
                                        </p:cTn>
                                        <p:tgtEl>
                                          <p:spTgt spid="689222"/>
                                        </p:tgtEl>
                                        <p:attrNameLst>
                                          <p:attrName>style.visibility</p:attrName>
                                        </p:attrNameLst>
                                      </p:cBhvr>
                                      <p:to>
                                        <p:strVal val="visible"/>
                                      </p:to>
                                    </p:set>
                                    <p:animEffect transition="in" filter="wipe(left)">
                                      <p:cBhvr>
                                        <p:cTn id="86" dur="500"/>
                                        <p:tgtEl>
                                          <p:spTgt spid="68922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689223"/>
                                        </p:tgtEl>
                                        <p:attrNameLst>
                                          <p:attrName>style.visibility</p:attrName>
                                        </p:attrNameLst>
                                      </p:cBhvr>
                                      <p:to>
                                        <p:strVal val="visible"/>
                                      </p:to>
                                    </p:set>
                                    <p:animEffect transition="in" filter="wipe(left)">
                                      <p:cBhvr>
                                        <p:cTn id="91" dur="500"/>
                                        <p:tgtEl>
                                          <p:spTgt spid="68922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689224"/>
                                        </p:tgtEl>
                                        <p:attrNameLst>
                                          <p:attrName>style.visibility</p:attrName>
                                        </p:attrNameLst>
                                      </p:cBhvr>
                                      <p:to>
                                        <p:strVal val="visible"/>
                                      </p:to>
                                    </p:set>
                                    <p:animEffect transition="in" filter="dissolve">
                                      <p:cBhvr>
                                        <p:cTn id="96" dur="500"/>
                                        <p:tgtEl>
                                          <p:spTgt spid="68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81" grpId="0" uiExpand="1" build="p"/>
      <p:bldP spid="68919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39611244"/>
              </p:ext>
            </p:extLst>
          </p:nvPr>
        </p:nvGraphicFramePr>
        <p:xfrm>
          <a:off x="914399" y="838200"/>
          <a:ext cx="7409987" cy="3352800"/>
        </p:xfrm>
        <a:graphic>
          <a:graphicData uri="http://schemas.openxmlformats.org/presentationml/2006/ole">
            <mc:AlternateContent xmlns:mc="http://schemas.openxmlformats.org/markup-compatibility/2006">
              <mc:Choice xmlns:v="urn:schemas-microsoft-com:vml" Requires="v">
                <p:oleObj name="Document" r:id="rId2" imgW="5494170" imgH="2485399" progId="Word.Document.12">
                  <p:embed/>
                </p:oleObj>
              </mc:Choice>
              <mc:Fallback>
                <p:oleObj name="Document" r:id="rId2" imgW="5494170" imgH="2485399" progId="Word.Document.12">
                  <p:embed/>
                  <p:pic>
                    <p:nvPicPr>
                      <p:cNvPr id="0" name=""/>
                      <p:cNvPicPr/>
                      <p:nvPr/>
                    </p:nvPicPr>
                    <p:blipFill>
                      <a:blip r:embed="rId3"/>
                      <a:stretch>
                        <a:fillRect/>
                      </a:stretch>
                    </p:blipFill>
                    <p:spPr>
                      <a:xfrm>
                        <a:off x="914399" y="838200"/>
                        <a:ext cx="7409987" cy="3352800"/>
                      </a:xfrm>
                      <a:prstGeom prst="rect">
                        <a:avLst/>
                      </a:prstGeom>
                    </p:spPr>
                  </p:pic>
                </p:oleObj>
              </mc:Fallback>
            </mc:AlternateContent>
          </a:graphicData>
        </a:graphic>
      </p:graphicFrame>
      <p:sp>
        <p:nvSpPr>
          <p:cNvPr id="3" name="TextBox 2"/>
          <p:cNvSpPr txBox="1"/>
          <p:nvPr/>
        </p:nvSpPr>
        <p:spPr>
          <a:xfrm>
            <a:off x="2057400" y="3657600"/>
            <a:ext cx="4114800" cy="830997"/>
          </a:xfrm>
          <a:prstGeom prst="rect">
            <a:avLst/>
          </a:prstGeom>
          <a:solidFill>
            <a:schemeClr val="bg1"/>
          </a:solidFill>
        </p:spPr>
        <p:txBody>
          <a:bodyPr wrap="square" rtlCol="0">
            <a:spAutoFit/>
          </a:bodyPr>
          <a:lstStyle/>
          <a:p>
            <a:r>
              <a:rPr lang="en-US" dirty="0">
                <a:solidFill>
                  <a:srgbClr val="FF0000"/>
                </a:solidFill>
              </a:rPr>
              <a:t>Solve on Board</a:t>
            </a:r>
          </a:p>
        </p:txBody>
      </p:sp>
      <p:pic>
        <p:nvPicPr>
          <p:cNvPr id="740413" name="Picture 61" descr="http://pigroll.com/img/apply_kirchoffs_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249" y="3810000"/>
            <a:ext cx="234362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6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Kirchoff’s Laws with Capacitors</a:t>
            </a:r>
          </a:p>
        </p:txBody>
      </p:sp>
      <p:sp>
        <p:nvSpPr>
          <p:cNvPr id="697427" name="Text Box 83"/>
          <p:cNvSpPr txBox="1">
            <a:spLocks noChangeArrowheads="1"/>
          </p:cNvSpPr>
          <p:nvPr/>
        </p:nvSpPr>
        <p:spPr bwMode="auto">
          <a:xfrm>
            <a:off x="210820" y="1386840"/>
            <a:ext cx="737108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FontTx/>
              <a:buChar char="•"/>
            </a:pPr>
            <a:r>
              <a:rPr lang="en-US" sz="2400" dirty="0">
                <a:solidFill>
                  <a:srgbClr val="9900CC"/>
                </a:solidFill>
                <a:sym typeface="Symbol" pitchFamily="18" charset="2"/>
              </a:rPr>
              <a:t>The voltage change is given by </a:t>
            </a:r>
            <a:r>
              <a:rPr lang="en-US" sz="2400" i="1" dirty="0">
                <a:solidFill>
                  <a:srgbClr val="9900CC"/>
                </a:solidFill>
                <a:sym typeface="Symbol" pitchFamily="18" charset="2"/>
              </a:rPr>
              <a:t>V</a:t>
            </a:r>
            <a:r>
              <a:rPr lang="en-US" sz="2400" dirty="0">
                <a:solidFill>
                  <a:srgbClr val="9900CC"/>
                </a:solidFill>
                <a:sym typeface="Symbol" pitchFamily="18" charset="2"/>
              </a:rPr>
              <a:t> = </a:t>
            </a:r>
            <a:r>
              <a:rPr lang="en-US" sz="2400" i="1" dirty="0">
                <a:solidFill>
                  <a:srgbClr val="9900CC"/>
                </a:solidFill>
                <a:sym typeface="Symbol" pitchFamily="18" charset="2"/>
              </a:rPr>
              <a:t>Q</a:t>
            </a:r>
            <a:r>
              <a:rPr lang="en-US" sz="2400" dirty="0">
                <a:solidFill>
                  <a:srgbClr val="9900CC"/>
                </a:solidFill>
                <a:sym typeface="Symbol" pitchFamily="18" charset="2"/>
              </a:rPr>
              <a:t>/</a:t>
            </a:r>
            <a:r>
              <a:rPr lang="en-US" sz="2400" i="1" dirty="0">
                <a:solidFill>
                  <a:srgbClr val="9900CC"/>
                </a:solidFill>
                <a:sym typeface="Symbol" pitchFamily="18" charset="2"/>
              </a:rPr>
              <a:t>C</a:t>
            </a:r>
            <a:endParaRPr lang="en-US" sz="2400" dirty="0">
              <a:solidFill>
                <a:srgbClr val="9900CC"/>
              </a:solidFill>
              <a:sym typeface="Symbol" pitchFamily="18" charset="2"/>
            </a:endParaRPr>
          </a:p>
          <a:p>
            <a:pPr lvl="1" eaLnBrk="1" hangingPunct="1">
              <a:buFontTx/>
              <a:buChar char="•"/>
            </a:pPr>
            <a:r>
              <a:rPr lang="en-US" sz="2400" dirty="0">
                <a:solidFill>
                  <a:srgbClr val="9900CC"/>
                </a:solidFill>
                <a:sym typeface="Symbol" pitchFamily="18" charset="2"/>
              </a:rPr>
              <a:t>It is a decrease if (+)</a:t>
            </a:r>
            <a:r>
              <a:rPr lang="en-US" sz="2400" i="1" dirty="0">
                <a:solidFill>
                  <a:srgbClr val="9900CC"/>
                </a:solidFill>
                <a:sym typeface="Symbol" pitchFamily="18" charset="2"/>
              </a:rPr>
              <a:t>Q</a:t>
            </a:r>
            <a:r>
              <a:rPr lang="en-US" sz="2400" dirty="0">
                <a:solidFill>
                  <a:srgbClr val="9900CC"/>
                </a:solidFill>
                <a:sym typeface="Symbol" pitchFamily="18" charset="2"/>
              </a:rPr>
              <a:t> is the side you are going in</a:t>
            </a:r>
          </a:p>
          <a:p>
            <a:pPr lvl="1" eaLnBrk="1" hangingPunct="1">
              <a:buFontTx/>
              <a:buChar char="•"/>
            </a:pPr>
            <a:r>
              <a:rPr lang="en-US" sz="2400" dirty="0">
                <a:solidFill>
                  <a:srgbClr val="9900CC"/>
                </a:solidFill>
                <a:sym typeface="Symbol" pitchFamily="18" charset="2"/>
              </a:rPr>
              <a:t>It is an increase if </a:t>
            </a:r>
            <a:r>
              <a:rPr lang="en-US" sz="2400" i="1" dirty="0">
                <a:solidFill>
                  <a:srgbClr val="9900CC"/>
                </a:solidFill>
                <a:sym typeface="Symbol" pitchFamily="18" charset="2"/>
              </a:rPr>
              <a:t>Q</a:t>
            </a:r>
            <a:r>
              <a:rPr lang="en-US" sz="2400" dirty="0">
                <a:solidFill>
                  <a:srgbClr val="9900CC"/>
                </a:solidFill>
                <a:sym typeface="Symbol" pitchFamily="18" charset="2"/>
              </a:rPr>
              <a:t> is the side you are going out</a:t>
            </a:r>
          </a:p>
          <a:p>
            <a:pPr eaLnBrk="1" hangingPunct="1">
              <a:buFontTx/>
              <a:buChar char="•"/>
            </a:pPr>
            <a:r>
              <a:rPr lang="en-US" sz="2400" dirty="0">
                <a:solidFill>
                  <a:schemeClr val="accent2"/>
                </a:solidFill>
                <a:sym typeface="Symbol" pitchFamily="18" charset="2"/>
              </a:rPr>
              <a:t>The current is related to the time change of </a:t>
            </a:r>
            <a:r>
              <a:rPr lang="en-US" sz="2400" i="1" dirty="0">
                <a:solidFill>
                  <a:schemeClr val="accent2"/>
                </a:solidFill>
                <a:sym typeface="Symbol" pitchFamily="18" charset="2"/>
              </a:rPr>
              <a:t>Q</a:t>
            </a:r>
          </a:p>
          <a:p>
            <a:pPr lvl="1" indent="-223838" eaLnBrk="1" hangingPunct="1">
              <a:buFontTx/>
              <a:buChar char="•"/>
            </a:pPr>
            <a:r>
              <a:rPr lang="en-US" sz="2400" dirty="0">
                <a:solidFill>
                  <a:schemeClr val="accent2"/>
                </a:solidFill>
                <a:sym typeface="Symbol" pitchFamily="18" charset="2"/>
              </a:rPr>
              <a:t>Add minus sign if </a:t>
            </a:r>
            <a:r>
              <a:rPr lang="en-US" sz="2400" i="1" dirty="0">
                <a:solidFill>
                  <a:schemeClr val="accent2"/>
                </a:solidFill>
                <a:sym typeface="Symbol" pitchFamily="18" charset="2"/>
              </a:rPr>
              <a:t>I</a:t>
            </a:r>
            <a:r>
              <a:rPr lang="en-US" sz="2400" dirty="0">
                <a:solidFill>
                  <a:schemeClr val="accent2"/>
                </a:solidFill>
                <a:sym typeface="Symbol" pitchFamily="18" charset="2"/>
              </a:rPr>
              <a:t> doesn’t enter from the same side as </a:t>
            </a:r>
            <a:r>
              <a:rPr lang="en-US" sz="2400" i="1" dirty="0">
                <a:solidFill>
                  <a:schemeClr val="accent2"/>
                </a:solidFill>
                <a:sym typeface="Symbol" pitchFamily="18" charset="2"/>
              </a:rPr>
              <a:t>Q – it is minus if decreasing</a:t>
            </a:r>
            <a:endParaRPr lang="en-US" sz="2400" dirty="0">
              <a:solidFill>
                <a:schemeClr val="accent2"/>
              </a:solidFill>
              <a:sym typeface="Symbol" pitchFamily="18" charset="2"/>
            </a:endParaRPr>
          </a:p>
          <a:p>
            <a:pPr eaLnBrk="1" hangingPunct="1">
              <a:buFontTx/>
              <a:buChar char="•"/>
            </a:pPr>
            <a:r>
              <a:rPr lang="en-US" sz="2400" dirty="0">
                <a:solidFill>
                  <a:srgbClr val="FF0000"/>
                </a:solidFill>
                <a:sym typeface="Symbol" pitchFamily="18" charset="2"/>
              </a:rPr>
              <a:t>If you are in a steady state, the current through a capacitor is always zero</a:t>
            </a:r>
          </a:p>
        </p:txBody>
      </p:sp>
      <p:grpSp>
        <p:nvGrpSpPr>
          <p:cNvPr id="697428" name="Group 84"/>
          <p:cNvGrpSpPr>
            <a:grpSpLocks/>
          </p:cNvGrpSpPr>
          <p:nvPr/>
        </p:nvGrpSpPr>
        <p:grpSpPr bwMode="auto">
          <a:xfrm rot="21600000">
            <a:off x="7848600" y="1143000"/>
            <a:ext cx="228600" cy="457200"/>
            <a:chOff x="4896" y="3360"/>
            <a:chExt cx="144" cy="288"/>
          </a:xfrm>
        </p:grpSpPr>
        <p:sp>
          <p:nvSpPr>
            <p:cNvPr id="697429" name="Line 85"/>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0" name="Line 86"/>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1" name="Line 87"/>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2" name="Line 88"/>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433" name="Line 89"/>
          <p:cNvSpPr>
            <a:spLocks noChangeShapeType="1"/>
          </p:cNvSpPr>
          <p:nvPr/>
        </p:nvSpPr>
        <p:spPr bwMode="auto">
          <a:xfrm flipH="1">
            <a:off x="7315200" y="13716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4" name="Line 90"/>
          <p:cNvSpPr>
            <a:spLocks noChangeShapeType="1"/>
          </p:cNvSpPr>
          <p:nvPr/>
        </p:nvSpPr>
        <p:spPr bwMode="auto">
          <a:xfrm flipH="1">
            <a:off x="8077200" y="13716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6" name="Line 92"/>
          <p:cNvSpPr>
            <a:spLocks noChangeShapeType="1"/>
          </p:cNvSpPr>
          <p:nvPr/>
        </p:nvSpPr>
        <p:spPr bwMode="auto">
          <a:xfrm>
            <a:off x="7772400" y="990600"/>
            <a:ext cx="53340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37" name="Text Box 93"/>
          <p:cNvSpPr txBox="1">
            <a:spLocks noChangeArrowheads="1"/>
          </p:cNvSpPr>
          <p:nvPr/>
        </p:nvSpPr>
        <p:spPr bwMode="auto">
          <a:xfrm>
            <a:off x="7924800" y="457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009900"/>
                </a:solidFill>
              </a:rPr>
              <a:t>I</a:t>
            </a:r>
            <a:endParaRPr lang="en-US" sz="2400" b="1">
              <a:solidFill>
                <a:srgbClr val="009900"/>
              </a:solidFill>
              <a:sym typeface="Symbol" pitchFamily="18" charset="2"/>
            </a:endParaRPr>
          </a:p>
        </p:txBody>
      </p:sp>
      <p:sp>
        <p:nvSpPr>
          <p:cNvPr id="697438" name="Text Box 94"/>
          <p:cNvSpPr txBox="1">
            <a:spLocks noChangeArrowheads="1"/>
          </p:cNvSpPr>
          <p:nvPr/>
        </p:nvSpPr>
        <p:spPr bwMode="auto">
          <a:xfrm>
            <a:off x="79248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C</a:t>
            </a:r>
            <a:endParaRPr lang="en-US" sz="2400" b="1">
              <a:solidFill>
                <a:schemeClr val="accent2"/>
              </a:solidFill>
              <a:sym typeface="Symbol" pitchFamily="18" charset="2"/>
            </a:endParaRPr>
          </a:p>
        </p:txBody>
      </p:sp>
      <p:sp>
        <p:nvSpPr>
          <p:cNvPr id="697439" name="AutoShape 95"/>
          <p:cNvSpPr>
            <a:spLocks noChangeArrowheads="1"/>
          </p:cNvSpPr>
          <p:nvPr/>
        </p:nvSpPr>
        <p:spPr bwMode="auto">
          <a:xfrm>
            <a:off x="7696200" y="1828800"/>
            <a:ext cx="609600" cy="533400"/>
          </a:xfrm>
          <a:custGeom>
            <a:avLst/>
            <a:gdLst>
              <a:gd name="G0" fmla="+- 8191599 0 0"/>
              <a:gd name="G1" fmla="+- -11796480 0 0"/>
              <a:gd name="G2" fmla="+- 8191599 0 -11796480"/>
              <a:gd name="G3" fmla="+- 10800 0 0"/>
              <a:gd name="G4" fmla="+- 0 0 8191599"/>
              <a:gd name="T0" fmla="*/ 360 256 1"/>
              <a:gd name="T1" fmla="*/ 0 256 1"/>
              <a:gd name="G5" fmla="+- G2 T0 T1"/>
              <a:gd name="G6" fmla="?: G2 G2 G5"/>
              <a:gd name="G7" fmla="+- 0 0 G6"/>
              <a:gd name="G8" fmla="+- 7532 0 0"/>
              <a:gd name="G9" fmla="+- 0 0 -11796480"/>
              <a:gd name="G10" fmla="+- 7532 0 2700"/>
              <a:gd name="G11" fmla="cos G10 8191599"/>
              <a:gd name="G12" fmla="sin G10 8191599"/>
              <a:gd name="G13" fmla="cos 13500 8191599"/>
              <a:gd name="G14" fmla="sin 13500 8191599"/>
              <a:gd name="G15" fmla="+- G11 10800 0"/>
              <a:gd name="G16" fmla="+- G12 10800 0"/>
              <a:gd name="G17" fmla="+- G13 10800 0"/>
              <a:gd name="G18" fmla="+- G14 10800 0"/>
              <a:gd name="G19" fmla="*/ 7532 1 2"/>
              <a:gd name="G20" fmla="+- G19 5400 0"/>
              <a:gd name="G21" fmla="cos G20 8191599"/>
              <a:gd name="G22" fmla="sin G20 8191599"/>
              <a:gd name="G23" fmla="+- G21 10800 0"/>
              <a:gd name="G24" fmla="+- G12 G23 G22"/>
              <a:gd name="G25" fmla="+- G22 G23 G11"/>
              <a:gd name="G26" fmla="cos 10800 8191599"/>
              <a:gd name="G27" fmla="sin 10800 8191599"/>
              <a:gd name="G28" fmla="cos 7532 8191599"/>
              <a:gd name="G29" fmla="sin 7532 8191599"/>
              <a:gd name="G30" fmla="+- G26 10800 0"/>
              <a:gd name="G31" fmla="+- G27 10800 0"/>
              <a:gd name="G32" fmla="+- G28 10800 0"/>
              <a:gd name="G33" fmla="+- G29 10800 0"/>
              <a:gd name="G34" fmla="+- G19 5400 0"/>
              <a:gd name="G35" fmla="cos G34 -11796480"/>
              <a:gd name="G36" fmla="sin G34 -11796480"/>
              <a:gd name="G37" fmla="+/ -11796480 8191599 2"/>
              <a:gd name="T2" fmla="*/ 180 256 1"/>
              <a:gd name="T3" fmla="*/ 0 256 1"/>
              <a:gd name="G38" fmla="+- G37 T2 T3"/>
              <a:gd name="G39" fmla="?: G2 G37 G38"/>
              <a:gd name="G40" fmla="cos 10800 G39"/>
              <a:gd name="G41" fmla="sin 10800 G39"/>
              <a:gd name="G42" fmla="cos 7532 G39"/>
              <a:gd name="G43" fmla="sin 7532 G39"/>
              <a:gd name="G44" fmla="+- G40 10800 0"/>
              <a:gd name="G45" fmla="+- G41 10800 0"/>
              <a:gd name="G46" fmla="+- G42 10800 0"/>
              <a:gd name="G47" fmla="+- G43 10800 0"/>
              <a:gd name="G48" fmla="+- G35 10800 0"/>
              <a:gd name="G49" fmla="+- G36 10800 0"/>
              <a:gd name="T4" fmla="*/ 20379 w 21600"/>
              <a:gd name="T5" fmla="*/ 5812 h 21600"/>
              <a:gd name="T6" fmla="*/ 1634 w 21600"/>
              <a:gd name="T7" fmla="*/ 10800 h 21600"/>
              <a:gd name="T8" fmla="*/ 17480 w 21600"/>
              <a:gd name="T9" fmla="*/ 7321 h 21600"/>
              <a:gd name="T10" fmla="*/ 3057 w 21600"/>
              <a:gd name="T11" fmla="*/ 21859 h 21600"/>
              <a:gd name="T12" fmla="*/ 1993 w 21600"/>
              <a:gd name="T13" fmla="*/ 15823 h 21600"/>
              <a:gd name="T14" fmla="*/ 8028 w 21600"/>
              <a:gd name="T15" fmla="*/ 1475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480" y="16970"/>
                </a:moveTo>
                <a:cubicBezTo>
                  <a:pt x="7746" y="17856"/>
                  <a:pt x="9254" y="18332"/>
                  <a:pt x="10800" y="18332"/>
                </a:cubicBezTo>
                <a:cubicBezTo>
                  <a:pt x="14959" y="18332"/>
                  <a:pt x="18332" y="14959"/>
                  <a:pt x="18332" y="10800"/>
                </a:cubicBezTo>
                <a:cubicBezTo>
                  <a:pt x="18332" y="6640"/>
                  <a:pt x="14959" y="3268"/>
                  <a:pt x="10800" y="3268"/>
                </a:cubicBezTo>
                <a:cubicBezTo>
                  <a:pt x="6640" y="3268"/>
                  <a:pt x="3268" y="6640"/>
                  <a:pt x="3268" y="10800"/>
                </a:cubicBezTo>
                <a:lnTo>
                  <a:pt x="0" y="10800"/>
                </a:lnTo>
                <a:cubicBezTo>
                  <a:pt x="0" y="4835"/>
                  <a:pt x="4835" y="0"/>
                  <a:pt x="10800" y="0"/>
                </a:cubicBezTo>
                <a:cubicBezTo>
                  <a:pt x="16764" y="0"/>
                  <a:pt x="21600" y="4835"/>
                  <a:pt x="21600" y="10800"/>
                </a:cubicBezTo>
                <a:cubicBezTo>
                  <a:pt x="21600" y="16764"/>
                  <a:pt x="16764" y="21600"/>
                  <a:pt x="10800" y="21600"/>
                </a:cubicBezTo>
                <a:cubicBezTo>
                  <a:pt x="8584" y="21600"/>
                  <a:pt x="6421" y="20918"/>
                  <a:pt x="4606" y="19647"/>
                </a:cubicBezTo>
                <a:lnTo>
                  <a:pt x="3057" y="21859"/>
                </a:lnTo>
                <a:lnTo>
                  <a:pt x="1993" y="15823"/>
                </a:lnTo>
                <a:lnTo>
                  <a:pt x="8028" y="14758"/>
                </a:lnTo>
                <a:lnTo>
                  <a:pt x="6480" y="16970"/>
                </a:lnTo>
                <a:close/>
              </a:path>
            </a:pathLst>
          </a:custGeom>
          <a:solidFill>
            <a:srgbClr val="9900CC"/>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440" name="Text Box 96"/>
          <p:cNvSpPr txBox="1">
            <a:spLocks noChangeArrowheads="1"/>
          </p:cNvSpPr>
          <p:nvPr/>
        </p:nvSpPr>
        <p:spPr bwMode="auto">
          <a:xfrm>
            <a:off x="7467600" y="914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Q</a:t>
            </a:r>
            <a:endParaRPr lang="en-US" sz="2400" b="1">
              <a:solidFill>
                <a:schemeClr val="accent2"/>
              </a:solidFill>
              <a:sym typeface="Symbol" pitchFamily="18" charset="2"/>
            </a:endParaRPr>
          </a:p>
        </p:txBody>
      </p:sp>
      <p:grpSp>
        <p:nvGrpSpPr>
          <p:cNvPr id="697441" name="Group 97"/>
          <p:cNvGrpSpPr>
            <a:grpSpLocks/>
          </p:cNvGrpSpPr>
          <p:nvPr/>
        </p:nvGrpSpPr>
        <p:grpSpPr bwMode="auto">
          <a:xfrm rot="5400000">
            <a:off x="7924800" y="1905000"/>
            <a:ext cx="1371600" cy="304800"/>
            <a:chOff x="4272" y="3792"/>
            <a:chExt cx="864" cy="192"/>
          </a:xfrm>
        </p:grpSpPr>
        <p:sp>
          <p:nvSpPr>
            <p:cNvPr id="697442" name="Line 98"/>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3" name="Line 99"/>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4" name="Line 100"/>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5" name="Line 101"/>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6" name="Line 102"/>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7" name="Line 103"/>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8" name="Line 104"/>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49" name="Line 105"/>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50" name="Line 106"/>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7451" name="Group 107"/>
          <p:cNvGrpSpPr>
            <a:grpSpLocks/>
          </p:cNvGrpSpPr>
          <p:nvPr/>
        </p:nvGrpSpPr>
        <p:grpSpPr bwMode="auto">
          <a:xfrm>
            <a:off x="7010400" y="1905000"/>
            <a:ext cx="533400" cy="671513"/>
            <a:chOff x="3696" y="2304"/>
            <a:chExt cx="336" cy="423"/>
          </a:xfrm>
        </p:grpSpPr>
        <p:grpSp>
          <p:nvGrpSpPr>
            <p:cNvPr id="697452" name="Group 108"/>
            <p:cNvGrpSpPr>
              <a:grpSpLocks/>
            </p:cNvGrpSpPr>
            <p:nvPr/>
          </p:nvGrpSpPr>
          <p:grpSpPr bwMode="auto">
            <a:xfrm>
              <a:off x="3744" y="2448"/>
              <a:ext cx="288" cy="144"/>
              <a:chOff x="2736" y="1632"/>
              <a:chExt cx="288" cy="144"/>
            </a:xfrm>
          </p:grpSpPr>
          <p:sp>
            <p:nvSpPr>
              <p:cNvPr id="697453" name="Line 109"/>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54" name="Line 110"/>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55" name="Line 111"/>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56" name="Line 112"/>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457" name="Text Box 113"/>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7458" name="Text Box 114"/>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97459" name="Line 115"/>
          <p:cNvSpPr>
            <a:spLocks noChangeShapeType="1"/>
          </p:cNvSpPr>
          <p:nvPr/>
        </p:nvSpPr>
        <p:spPr bwMode="auto">
          <a:xfrm flipH="1">
            <a:off x="7315200" y="13716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97460" name="Object 116"/>
          <p:cNvGraphicFramePr>
            <a:graphicFrameLocks noChangeAspect="1"/>
          </p:cNvGraphicFramePr>
          <p:nvPr>
            <p:extLst>
              <p:ext uri="{D42A27DB-BD31-4B8C-83A1-F6EECF244321}">
                <p14:modId xmlns:p14="http://schemas.microsoft.com/office/powerpoint/2010/main" val="3069406695"/>
              </p:ext>
            </p:extLst>
          </p:nvPr>
        </p:nvGraphicFramePr>
        <p:xfrm>
          <a:off x="7406482" y="2895600"/>
          <a:ext cx="1189038" cy="858838"/>
        </p:xfrm>
        <a:graphic>
          <a:graphicData uri="http://schemas.openxmlformats.org/presentationml/2006/ole">
            <mc:AlternateContent xmlns:mc="http://schemas.openxmlformats.org/markup-compatibility/2006">
              <mc:Choice xmlns:v="urn:schemas-microsoft-com:vml" Requires="v">
                <p:oleObj name="Equation" r:id="rId3" imgW="482400" imgH="393480" progId="Equation.DSMT4">
                  <p:embed/>
                </p:oleObj>
              </mc:Choice>
              <mc:Fallback>
                <p:oleObj name="Equation" r:id="rId3" imgW="482400" imgH="393480" progId="Equation.DSMT4">
                  <p:embed/>
                  <p:pic>
                    <p:nvPicPr>
                      <p:cNvPr id="0" name="Object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482" y="2895600"/>
                        <a:ext cx="1189038"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7581" name="Group 237"/>
          <p:cNvGrpSpPr>
            <a:grpSpLocks/>
          </p:cNvGrpSpPr>
          <p:nvPr/>
        </p:nvGrpSpPr>
        <p:grpSpPr bwMode="auto">
          <a:xfrm>
            <a:off x="381000" y="5181600"/>
            <a:ext cx="1676400" cy="1562100"/>
            <a:chOff x="240" y="3264"/>
            <a:chExt cx="1056" cy="984"/>
          </a:xfrm>
        </p:grpSpPr>
        <p:grpSp>
          <p:nvGrpSpPr>
            <p:cNvPr id="697475" name="Group 131"/>
            <p:cNvGrpSpPr>
              <a:grpSpLocks/>
            </p:cNvGrpSpPr>
            <p:nvPr/>
          </p:nvGrpSpPr>
          <p:grpSpPr bwMode="auto">
            <a:xfrm>
              <a:off x="240" y="4080"/>
              <a:ext cx="672" cy="168"/>
              <a:chOff x="624" y="1440"/>
              <a:chExt cx="672" cy="168"/>
            </a:xfrm>
          </p:grpSpPr>
          <p:sp>
            <p:nvSpPr>
              <p:cNvPr id="697476" name="Line 132"/>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77" name="Oval 133"/>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478" name="Line 134"/>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79" name="Oval 135"/>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480" name="Line 136"/>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7481" name="Group 137"/>
            <p:cNvGrpSpPr>
              <a:grpSpLocks/>
            </p:cNvGrpSpPr>
            <p:nvPr/>
          </p:nvGrpSpPr>
          <p:grpSpPr bwMode="auto">
            <a:xfrm rot="10800000">
              <a:off x="240" y="3264"/>
              <a:ext cx="864" cy="192"/>
              <a:chOff x="4272" y="3792"/>
              <a:chExt cx="864" cy="192"/>
            </a:xfrm>
          </p:grpSpPr>
          <p:sp>
            <p:nvSpPr>
              <p:cNvPr id="697482" name="Line 138"/>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3" name="Line 139"/>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4" name="Line 140"/>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5" name="Line 141"/>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6" name="Line 142"/>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7" name="Line 143"/>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8" name="Line 144"/>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9" name="Line 145"/>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90" name="Line 146"/>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491" name="Line 147"/>
            <p:cNvSpPr>
              <a:spLocks noChangeShapeType="1"/>
            </p:cNvSpPr>
            <p:nvPr/>
          </p:nvSpPr>
          <p:spPr bwMode="auto">
            <a:xfrm flipV="1">
              <a:off x="240" y="3360"/>
              <a:ext cx="0" cy="8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7" name="Line 173"/>
            <p:cNvSpPr>
              <a:spLocks noChangeShapeType="1"/>
            </p:cNvSpPr>
            <p:nvPr/>
          </p:nvSpPr>
          <p:spPr bwMode="auto">
            <a:xfrm flipH="1" flipV="1">
              <a:off x="864" y="4224"/>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7583" name="Group 239"/>
          <p:cNvGrpSpPr>
            <a:grpSpLocks/>
          </p:cNvGrpSpPr>
          <p:nvPr/>
        </p:nvGrpSpPr>
        <p:grpSpPr bwMode="auto">
          <a:xfrm>
            <a:off x="3276600" y="5270500"/>
            <a:ext cx="1600200" cy="1587500"/>
            <a:chOff x="2064" y="3320"/>
            <a:chExt cx="1008" cy="1000"/>
          </a:xfrm>
        </p:grpSpPr>
        <p:grpSp>
          <p:nvGrpSpPr>
            <p:cNvPr id="697497" name="Group 153"/>
            <p:cNvGrpSpPr>
              <a:grpSpLocks/>
            </p:cNvGrpSpPr>
            <p:nvPr/>
          </p:nvGrpSpPr>
          <p:grpSpPr bwMode="auto">
            <a:xfrm flipV="1">
              <a:off x="2736" y="3657"/>
              <a:ext cx="336" cy="423"/>
              <a:chOff x="3696" y="2304"/>
              <a:chExt cx="336" cy="423"/>
            </a:xfrm>
          </p:grpSpPr>
          <p:grpSp>
            <p:nvGrpSpPr>
              <p:cNvPr id="697498" name="Group 154"/>
              <p:cNvGrpSpPr>
                <a:grpSpLocks/>
              </p:cNvGrpSpPr>
              <p:nvPr/>
            </p:nvGrpSpPr>
            <p:grpSpPr bwMode="auto">
              <a:xfrm>
                <a:off x="3744" y="2448"/>
                <a:ext cx="288" cy="144"/>
                <a:chOff x="2736" y="1632"/>
                <a:chExt cx="288" cy="144"/>
              </a:xfrm>
            </p:grpSpPr>
            <p:sp>
              <p:nvSpPr>
                <p:cNvPr id="697499" name="Line 155"/>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0" name="Line 156"/>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1" name="Line 157"/>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2" name="Line 158"/>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03" name="Text Box 159"/>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7504" name="Text Box 160"/>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grpSp>
          <p:nvGrpSpPr>
            <p:cNvPr id="697520" name="Group 176"/>
            <p:cNvGrpSpPr>
              <a:grpSpLocks/>
            </p:cNvGrpSpPr>
            <p:nvPr/>
          </p:nvGrpSpPr>
          <p:grpSpPr bwMode="auto">
            <a:xfrm>
              <a:off x="2112" y="3320"/>
              <a:ext cx="672" cy="64"/>
              <a:chOff x="2016" y="1544"/>
              <a:chExt cx="672" cy="64"/>
            </a:xfrm>
          </p:grpSpPr>
          <p:sp>
            <p:nvSpPr>
              <p:cNvPr id="697521" name="Line 177"/>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22" name="Oval 178"/>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523" name="Line 179"/>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24" name="Oval 180"/>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525" name="Line 181"/>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7526" name="Group 182"/>
            <p:cNvGrpSpPr>
              <a:grpSpLocks/>
            </p:cNvGrpSpPr>
            <p:nvPr/>
          </p:nvGrpSpPr>
          <p:grpSpPr bwMode="auto">
            <a:xfrm rot="10800000">
              <a:off x="2064" y="4128"/>
              <a:ext cx="864" cy="192"/>
              <a:chOff x="4272" y="3792"/>
              <a:chExt cx="864" cy="192"/>
            </a:xfrm>
          </p:grpSpPr>
          <p:sp>
            <p:nvSpPr>
              <p:cNvPr id="697527" name="Line 183"/>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28" name="Line 184"/>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29" name="Line 185"/>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0" name="Line 186"/>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1" name="Line 187"/>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2" name="Line 188"/>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3" name="Line 189"/>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4" name="Line 190"/>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5" name="Line 191"/>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58" name="Line 214"/>
            <p:cNvSpPr>
              <a:spLocks noChangeShapeType="1"/>
            </p:cNvSpPr>
            <p:nvPr/>
          </p:nvSpPr>
          <p:spPr bwMode="auto">
            <a:xfrm flipV="1">
              <a:off x="2928" y="3360"/>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60" name="Line 216"/>
            <p:cNvSpPr>
              <a:spLocks noChangeShapeType="1"/>
            </p:cNvSpPr>
            <p:nvPr/>
          </p:nvSpPr>
          <p:spPr bwMode="auto">
            <a:xfrm flipV="1">
              <a:off x="2784" y="3360"/>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7561" name="Group 217"/>
            <p:cNvGrpSpPr>
              <a:grpSpLocks/>
            </p:cNvGrpSpPr>
            <p:nvPr/>
          </p:nvGrpSpPr>
          <p:grpSpPr bwMode="auto">
            <a:xfrm rot="27000000">
              <a:off x="2856" y="3432"/>
              <a:ext cx="144" cy="288"/>
              <a:chOff x="4896" y="3360"/>
              <a:chExt cx="144" cy="288"/>
            </a:xfrm>
          </p:grpSpPr>
          <p:sp>
            <p:nvSpPr>
              <p:cNvPr id="697562" name="Line 218"/>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63" name="Line 219"/>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64" name="Line 220"/>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65" name="Line 221"/>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66" name="Line 222"/>
            <p:cNvSpPr>
              <a:spLocks noChangeShapeType="1"/>
            </p:cNvSpPr>
            <p:nvPr/>
          </p:nvSpPr>
          <p:spPr bwMode="auto">
            <a:xfrm flipV="1">
              <a:off x="2928" y="3648"/>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67" name="Line 223"/>
            <p:cNvSpPr>
              <a:spLocks noChangeShapeType="1"/>
            </p:cNvSpPr>
            <p:nvPr/>
          </p:nvSpPr>
          <p:spPr bwMode="auto">
            <a:xfrm flipV="1">
              <a:off x="2928" y="393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7584" name="Group 240"/>
          <p:cNvGrpSpPr>
            <a:grpSpLocks/>
          </p:cNvGrpSpPr>
          <p:nvPr/>
        </p:nvGrpSpPr>
        <p:grpSpPr bwMode="auto">
          <a:xfrm>
            <a:off x="1752600" y="5181600"/>
            <a:ext cx="1676400" cy="1524000"/>
            <a:chOff x="1104" y="3264"/>
            <a:chExt cx="1056" cy="960"/>
          </a:xfrm>
        </p:grpSpPr>
        <p:grpSp>
          <p:nvGrpSpPr>
            <p:cNvPr id="697461" name="Group 117"/>
            <p:cNvGrpSpPr>
              <a:grpSpLocks/>
            </p:cNvGrpSpPr>
            <p:nvPr/>
          </p:nvGrpSpPr>
          <p:grpSpPr bwMode="auto">
            <a:xfrm>
              <a:off x="1104" y="3561"/>
              <a:ext cx="336" cy="423"/>
              <a:chOff x="3696" y="2304"/>
              <a:chExt cx="336" cy="423"/>
            </a:xfrm>
          </p:grpSpPr>
          <p:grpSp>
            <p:nvGrpSpPr>
              <p:cNvPr id="697462" name="Group 118"/>
              <p:cNvGrpSpPr>
                <a:grpSpLocks/>
              </p:cNvGrpSpPr>
              <p:nvPr/>
            </p:nvGrpSpPr>
            <p:grpSpPr bwMode="auto">
              <a:xfrm>
                <a:off x="3744" y="2448"/>
                <a:ext cx="288" cy="144"/>
                <a:chOff x="2736" y="1632"/>
                <a:chExt cx="288" cy="144"/>
              </a:xfrm>
            </p:grpSpPr>
            <p:sp>
              <p:nvSpPr>
                <p:cNvPr id="697463" name="Line 119"/>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64" name="Line 120"/>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65" name="Line 121"/>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66" name="Line 122"/>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467" name="Text Box 123"/>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7468" name="Text Box 124"/>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grpSp>
          <p:nvGrpSpPr>
            <p:cNvPr id="697507" name="Group 163"/>
            <p:cNvGrpSpPr>
              <a:grpSpLocks/>
            </p:cNvGrpSpPr>
            <p:nvPr/>
          </p:nvGrpSpPr>
          <p:grpSpPr bwMode="auto">
            <a:xfrm rot="10800000">
              <a:off x="1248" y="3264"/>
              <a:ext cx="864" cy="192"/>
              <a:chOff x="4272" y="3792"/>
              <a:chExt cx="864" cy="192"/>
            </a:xfrm>
          </p:grpSpPr>
          <p:sp>
            <p:nvSpPr>
              <p:cNvPr id="697508" name="Line 16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9" name="Line 16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0" name="Line 16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1" name="Line 16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2" name="Line 16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3" name="Line 16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4" name="Line 17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5" name="Line 17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6" name="Line 17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18" name="Line 174"/>
            <p:cNvSpPr>
              <a:spLocks noChangeShapeType="1"/>
            </p:cNvSpPr>
            <p:nvPr/>
          </p:nvSpPr>
          <p:spPr bwMode="auto">
            <a:xfrm flipH="1">
              <a:off x="1296" y="3840"/>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9" name="Line 175"/>
            <p:cNvSpPr>
              <a:spLocks noChangeShapeType="1"/>
            </p:cNvSpPr>
            <p:nvPr/>
          </p:nvSpPr>
          <p:spPr bwMode="auto">
            <a:xfrm flipH="1">
              <a:off x="1296" y="3360"/>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37" name="Line 193"/>
            <p:cNvSpPr>
              <a:spLocks noChangeShapeType="1"/>
            </p:cNvSpPr>
            <p:nvPr/>
          </p:nvSpPr>
          <p:spPr bwMode="auto">
            <a:xfrm flipH="1" flipV="1">
              <a:off x="1296" y="4224"/>
              <a:ext cx="7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7569" name="Group 225"/>
            <p:cNvGrpSpPr>
              <a:grpSpLocks/>
            </p:cNvGrpSpPr>
            <p:nvPr/>
          </p:nvGrpSpPr>
          <p:grpSpPr bwMode="auto">
            <a:xfrm rot="16200000">
              <a:off x="1632" y="3696"/>
              <a:ext cx="864" cy="192"/>
              <a:chOff x="4272" y="3792"/>
              <a:chExt cx="864" cy="192"/>
            </a:xfrm>
          </p:grpSpPr>
          <p:sp>
            <p:nvSpPr>
              <p:cNvPr id="697570" name="Line 226"/>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1" name="Line 227"/>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2" name="Line 228"/>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3" name="Line 229"/>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4" name="Line 230"/>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5" name="Line 231"/>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6" name="Line 232"/>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7" name="Line 233"/>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78" name="Line 234"/>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97588" name="Group 244"/>
          <p:cNvGrpSpPr>
            <a:grpSpLocks/>
          </p:cNvGrpSpPr>
          <p:nvPr/>
        </p:nvGrpSpPr>
        <p:grpSpPr bwMode="auto">
          <a:xfrm>
            <a:off x="1752600" y="4495800"/>
            <a:ext cx="3657600" cy="2209800"/>
            <a:chOff x="1104" y="2832"/>
            <a:chExt cx="2304" cy="1392"/>
          </a:xfrm>
        </p:grpSpPr>
        <p:grpSp>
          <p:nvGrpSpPr>
            <p:cNvPr id="697492" name="Group 148"/>
            <p:cNvGrpSpPr>
              <a:grpSpLocks/>
            </p:cNvGrpSpPr>
            <p:nvPr/>
          </p:nvGrpSpPr>
          <p:grpSpPr bwMode="auto">
            <a:xfrm rot="21600000">
              <a:off x="1104" y="3216"/>
              <a:ext cx="144" cy="288"/>
              <a:chOff x="4896" y="3360"/>
              <a:chExt cx="144" cy="288"/>
            </a:xfrm>
          </p:grpSpPr>
          <p:sp>
            <p:nvSpPr>
              <p:cNvPr id="697493" name="Line 149"/>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94" name="Line 150"/>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95" name="Line 151"/>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96" name="Line 152"/>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05" name="Line 161"/>
            <p:cNvSpPr>
              <a:spLocks noChangeShapeType="1"/>
            </p:cNvSpPr>
            <p:nvPr/>
          </p:nvSpPr>
          <p:spPr bwMode="auto">
            <a:xfrm flipV="1">
              <a:off x="1104" y="2928"/>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6" name="Line 162"/>
            <p:cNvSpPr>
              <a:spLocks noChangeShapeType="1"/>
            </p:cNvSpPr>
            <p:nvPr/>
          </p:nvSpPr>
          <p:spPr bwMode="auto">
            <a:xfrm flipH="1" flipV="1">
              <a:off x="1872" y="2928"/>
              <a:ext cx="15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7548" name="Group 204"/>
            <p:cNvGrpSpPr>
              <a:grpSpLocks/>
            </p:cNvGrpSpPr>
            <p:nvPr/>
          </p:nvGrpSpPr>
          <p:grpSpPr bwMode="auto">
            <a:xfrm rot="10800000">
              <a:off x="1104" y="2832"/>
              <a:ext cx="864" cy="192"/>
              <a:chOff x="4272" y="3792"/>
              <a:chExt cx="864" cy="192"/>
            </a:xfrm>
          </p:grpSpPr>
          <p:sp>
            <p:nvSpPr>
              <p:cNvPr id="697549" name="Line 20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0" name="Line 20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1" name="Line 20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2" name="Line 20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3" name="Line 20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4" name="Line 21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5" name="Line 21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6" name="Line 21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57" name="Line 21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68" name="Line 224"/>
            <p:cNvSpPr>
              <a:spLocks noChangeShapeType="1"/>
            </p:cNvSpPr>
            <p:nvPr/>
          </p:nvSpPr>
          <p:spPr bwMode="auto">
            <a:xfrm flipH="1" flipV="1">
              <a:off x="2928" y="4224"/>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80" name="Line 236"/>
            <p:cNvSpPr>
              <a:spLocks noChangeShapeType="1"/>
            </p:cNvSpPr>
            <p:nvPr/>
          </p:nvSpPr>
          <p:spPr bwMode="auto">
            <a:xfrm flipH="1">
              <a:off x="3408" y="2928"/>
              <a:ext cx="0" cy="1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587" name="Text Box 243"/>
          <p:cNvSpPr txBox="1">
            <a:spLocks noChangeArrowheads="1"/>
          </p:cNvSpPr>
          <p:nvPr/>
        </p:nvSpPr>
        <p:spPr bwMode="auto">
          <a:xfrm>
            <a:off x="5791200" y="4572000"/>
            <a:ext cx="3048000" cy="1187450"/>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In this circuit, in the steady state, where is current flowing?</a:t>
            </a:r>
            <a:endParaRPr lang="en-US" sz="2400">
              <a:sym typeface="Symbol" pitchFamily="18" charset="2"/>
            </a:endParaRPr>
          </a:p>
        </p:txBody>
      </p:sp>
      <p:sp>
        <p:nvSpPr>
          <p:cNvPr id="697589" name="Text Box 245"/>
          <p:cNvSpPr txBox="1">
            <a:spLocks noChangeArrowheads="1"/>
          </p:cNvSpPr>
          <p:nvPr/>
        </p:nvSpPr>
        <p:spPr bwMode="auto">
          <a:xfrm>
            <a:off x="5562600" y="5883275"/>
            <a:ext cx="3505200" cy="822325"/>
          </a:xfrm>
          <a:prstGeom prst="rect">
            <a:avLst/>
          </a:prstGeom>
          <a:solidFill>
            <a:schemeClr val="accent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It’s really just a battery and two resistors in series!</a:t>
            </a:r>
            <a:endParaRPr lang="en-US" sz="2400">
              <a:sym typeface="Symbol" pitchFamily="18" charset="2"/>
            </a:endParaRPr>
          </a:p>
        </p:txBody>
      </p:sp>
      <p:sp>
        <p:nvSpPr>
          <p:cNvPr id="2" name="TextBox 1"/>
          <p:cNvSpPr txBox="1"/>
          <p:nvPr/>
        </p:nvSpPr>
        <p:spPr>
          <a:xfrm>
            <a:off x="228600" y="789057"/>
            <a:ext cx="6781800" cy="707886"/>
          </a:xfrm>
          <a:prstGeom prst="rect">
            <a:avLst/>
          </a:prstGeom>
          <a:noFill/>
        </p:spPr>
        <p:txBody>
          <a:bodyPr wrap="square" rtlCol="0">
            <a:spAutoFit/>
          </a:bodyPr>
          <a:lstStyle/>
          <a:p>
            <a:r>
              <a:rPr lang="en-US" sz="2000" dirty="0">
                <a:solidFill>
                  <a:srgbClr val="FF0000"/>
                </a:solidFill>
              </a:rPr>
              <a:t>If know which side is positive then that is high potential – work like battery.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7440"/>
                                        </p:tgtEl>
                                        <p:attrNameLst>
                                          <p:attrName>style.visibility</p:attrName>
                                        </p:attrNameLst>
                                      </p:cBhvr>
                                      <p:to>
                                        <p:strVal val="visible"/>
                                      </p:to>
                                    </p:set>
                                    <p:animEffect transition="in" filter="dissolve">
                                      <p:cBhvr>
                                        <p:cTn id="7" dur="500"/>
                                        <p:tgtEl>
                                          <p:spTgt spid="697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97427">
                                            <p:txEl>
                                              <p:pRg st="0" end="0"/>
                                            </p:txEl>
                                          </p:spTgt>
                                        </p:tgtEl>
                                        <p:attrNameLst>
                                          <p:attrName>style.visibility</p:attrName>
                                        </p:attrNameLst>
                                      </p:cBhvr>
                                      <p:to>
                                        <p:strVal val="visible"/>
                                      </p:to>
                                    </p:set>
                                    <p:anim calcmode="lin" valueType="num">
                                      <p:cBhvr additive="base">
                                        <p:cTn id="12" dur="500" fill="hold"/>
                                        <p:tgtEl>
                                          <p:spTgt spid="6974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9742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97427">
                                            <p:txEl>
                                              <p:pRg st="1" end="1"/>
                                            </p:txEl>
                                          </p:spTgt>
                                        </p:tgtEl>
                                        <p:attrNameLst>
                                          <p:attrName>style.visibility</p:attrName>
                                        </p:attrNameLst>
                                      </p:cBhvr>
                                      <p:to>
                                        <p:strVal val="visible"/>
                                      </p:to>
                                    </p:set>
                                    <p:anim calcmode="lin" valueType="num">
                                      <p:cBhvr additive="base">
                                        <p:cTn id="16" dur="500" fill="hold"/>
                                        <p:tgtEl>
                                          <p:spTgt spid="69742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9742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97427">
                                            <p:txEl>
                                              <p:pRg st="2" end="2"/>
                                            </p:txEl>
                                          </p:spTgt>
                                        </p:tgtEl>
                                        <p:attrNameLst>
                                          <p:attrName>style.visibility</p:attrName>
                                        </p:attrNameLst>
                                      </p:cBhvr>
                                      <p:to>
                                        <p:strVal val="visible"/>
                                      </p:to>
                                    </p:set>
                                    <p:anim calcmode="lin" valueType="num">
                                      <p:cBhvr additive="base">
                                        <p:cTn id="20" dur="500" fill="hold"/>
                                        <p:tgtEl>
                                          <p:spTgt spid="697427">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97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97427">
                                            <p:txEl>
                                              <p:pRg st="3" end="3"/>
                                            </p:txEl>
                                          </p:spTgt>
                                        </p:tgtEl>
                                        <p:attrNameLst>
                                          <p:attrName>style.visibility</p:attrName>
                                        </p:attrNameLst>
                                      </p:cBhvr>
                                      <p:to>
                                        <p:strVal val="visible"/>
                                      </p:to>
                                    </p:set>
                                    <p:anim calcmode="lin" valueType="num">
                                      <p:cBhvr additive="base">
                                        <p:cTn id="26" dur="500" fill="hold"/>
                                        <p:tgtEl>
                                          <p:spTgt spid="697427">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9742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97427">
                                            <p:txEl>
                                              <p:pRg st="4" end="4"/>
                                            </p:txEl>
                                          </p:spTgt>
                                        </p:tgtEl>
                                        <p:attrNameLst>
                                          <p:attrName>style.visibility</p:attrName>
                                        </p:attrNameLst>
                                      </p:cBhvr>
                                      <p:to>
                                        <p:strVal val="visible"/>
                                      </p:to>
                                    </p:set>
                                    <p:anim calcmode="lin" valueType="num">
                                      <p:cBhvr additive="base">
                                        <p:cTn id="30" dur="500" fill="hold"/>
                                        <p:tgtEl>
                                          <p:spTgt spid="69742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97427">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697460"/>
                                        </p:tgtEl>
                                        <p:attrNameLst>
                                          <p:attrName>style.visibility</p:attrName>
                                        </p:attrNameLst>
                                      </p:cBhvr>
                                      <p:to>
                                        <p:strVal val="visible"/>
                                      </p:to>
                                    </p:set>
                                    <p:animEffect transition="in" filter="wipe(left)">
                                      <p:cBhvr>
                                        <p:cTn id="35" dur="500"/>
                                        <p:tgtEl>
                                          <p:spTgt spid="6974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97427">
                                            <p:txEl>
                                              <p:pRg st="5" end="5"/>
                                            </p:txEl>
                                          </p:spTgt>
                                        </p:tgtEl>
                                        <p:attrNameLst>
                                          <p:attrName>style.visibility</p:attrName>
                                        </p:attrNameLst>
                                      </p:cBhvr>
                                      <p:to>
                                        <p:strVal val="visible"/>
                                      </p:to>
                                    </p:set>
                                    <p:anim calcmode="lin" valueType="num">
                                      <p:cBhvr additive="base">
                                        <p:cTn id="40" dur="500" fill="hold"/>
                                        <p:tgtEl>
                                          <p:spTgt spid="697427">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974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97587"/>
                                        </p:tgtEl>
                                        <p:attrNameLst>
                                          <p:attrName>style.visibility</p:attrName>
                                        </p:attrNameLst>
                                      </p:cBhvr>
                                      <p:to>
                                        <p:strVal val="visible"/>
                                      </p:to>
                                    </p:set>
                                    <p:animEffect transition="in" filter="dissolve">
                                      <p:cBhvr>
                                        <p:cTn id="46" dur="500"/>
                                        <p:tgtEl>
                                          <p:spTgt spid="697587"/>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697581"/>
                                        </p:tgtEl>
                                        <p:attrNameLst>
                                          <p:attrName>style.visibility</p:attrName>
                                        </p:attrNameLst>
                                      </p:cBhvr>
                                      <p:to>
                                        <p:strVal val="visible"/>
                                      </p:to>
                                    </p:set>
                                    <p:animEffect transition="in" filter="dissolve">
                                      <p:cBhvr>
                                        <p:cTn id="50" dur="500"/>
                                        <p:tgtEl>
                                          <p:spTgt spid="697581"/>
                                        </p:tgtEl>
                                      </p:cBhvr>
                                    </p:animEffect>
                                  </p:childTnLst>
                                </p:cTn>
                              </p:par>
                              <p:par>
                                <p:cTn id="51" presetID="9" presetClass="entr" presetSubtype="0" fill="hold" nodeType="withEffect">
                                  <p:stCondLst>
                                    <p:cond delay="0"/>
                                  </p:stCondLst>
                                  <p:childTnLst>
                                    <p:set>
                                      <p:cBhvr>
                                        <p:cTn id="52" dur="1" fill="hold">
                                          <p:stCondLst>
                                            <p:cond delay="0"/>
                                          </p:stCondLst>
                                        </p:cTn>
                                        <p:tgtEl>
                                          <p:spTgt spid="697588"/>
                                        </p:tgtEl>
                                        <p:attrNameLst>
                                          <p:attrName>style.visibility</p:attrName>
                                        </p:attrNameLst>
                                      </p:cBhvr>
                                      <p:to>
                                        <p:strVal val="visible"/>
                                      </p:to>
                                    </p:set>
                                    <p:animEffect transition="in" filter="dissolve">
                                      <p:cBhvr>
                                        <p:cTn id="53" dur="500"/>
                                        <p:tgtEl>
                                          <p:spTgt spid="697588"/>
                                        </p:tgtEl>
                                      </p:cBhvr>
                                    </p:animEffect>
                                  </p:childTnLst>
                                </p:cTn>
                              </p:par>
                              <p:par>
                                <p:cTn id="54" presetID="9" presetClass="entr" presetSubtype="0" fill="hold" nodeType="withEffect">
                                  <p:stCondLst>
                                    <p:cond delay="0"/>
                                  </p:stCondLst>
                                  <p:childTnLst>
                                    <p:set>
                                      <p:cBhvr>
                                        <p:cTn id="55" dur="1" fill="hold">
                                          <p:stCondLst>
                                            <p:cond delay="0"/>
                                          </p:stCondLst>
                                        </p:cTn>
                                        <p:tgtEl>
                                          <p:spTgt spid="697583"/>
                                        </p:tgtEl>
                                        <p:attrNameLst>
                                          <p:attrName>style.visibility</p:attrName>
                                        </p:attrNameLst>
                                      </p:cBhvr>
                                      <p:to>
                                        <p:strVal val="visible"/>
                                      </p:to>
                                    </p:set>
                                    <p:animEffect transition="in" filter="dissolve">
                                      <p:cBhvr>
                                        <p:cTn id="56" dur="500"/>
                                        <p:tgtEl>
                                          <p:spTgt spid="697583"/>
                                        </p:tgtEl>
                                      </p:cBhvr>
                                    </p:animEffect>
                                  </p:childTnLst>
                                </p:cTn>
                              </p:par>
                              <p:par>
                                <p:cTn id="57" presetID="9" presetClass="entr" presetSubtype="0" fill="hold" nodeType="withEffect">
                                  <p:stCondLst>
                                    <p:cond delay="0"/>
                                  </p:stCondLst>
                                  <p:childTnLst>
                                    <p:set>
                                      <p:cBhvr>
                                        <p:cTn id="58" dur="1" fill="hold">
                                          <p:stCondLst>
                                            <p:cond delay="0"/>
                                          </p:stCondLst>
                                        </p:cTn>
                                        <p:tgtEl>
                                          <p:spTgt spid="697584"/>
                                        </p:tgtEl>
                                        <p:attrNameLst>
                                          <p:attrName>style.visibility</p:attrName>
                                        </p:attrNameLst>
                                      </p:cBhvr>
                                      <p:to>
                                        <p:strVal val="visible"/>
                                      </p:to>
                                    </p:set>
                                    <p:animEffect transition="in" filter="dissolve">
                                      <p:cBhvr>
                                        <p:cTn id="59" dur="500"/>
                                        <p:tgtEl>
                                          <p:spTgt spid="69758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nodeType="clickEffect">
                                  <p:stCondLst>
                                    <p:cond delay="0"/>
                                  </p:stCondLst>
                                  <p:childTnLst>
                                    <p:animEffect transition="out" filter="dissolve">
                                      <p:cBhvr>
                                        <p:cTn id="63" dur="500"/>
                                        <p:tgtEl>
                                          <p:spTgt spid="697581"/>
                                        </p:tgtEl>
                                      </p:cBhvr>
                                    </p:animEffect>
                                    <p:set>
                                      <p:cBhvr>
                                        <p:cTn id="64" dur="1" fill="hold">
                                          <p:stCondLst>
                                            <p:cond delay="499"/>
                                          </p:stCondLst>
                                        </p:cTn>
                                        <p:tgtEl>
                                          <p:spTgt spid="69758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xit" presetSubtype="0" fill="hold" nodeType="clickEffect">
                                  <p:stCondLst>
                                    <p:cond delay="0"/>
                                  </p:stCondLst>
                                  <p:childTnLst>
                                    <p:animEffect transition="out" filter="dissolve">
                                      <p:cBhvr>
                                        <p:cTn id="68" dur="500"/>
                                        <p:tgtEl>
                                          <p:spTgt spid="697588"/>
                                        </p:tgtEl>
                                      </p:cBhvr>
                                    </p:animEffect>
                                    <p:set>
                                      <p:cBhvr>
                                        <p:cTn id="69" dur="1" fill="hold">
                                          <p:stCondLst>
                                            <p:cond delay="499"/>
                                          </p:stCondLst>
                                        </p:cTn>
                                        <p:tgtEl>
                                          <p:spTgt spid="697588"/>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nodeType="clickEffect">
                                  <p:stCondLst>
                                    <p:cond delay="0"/>
                                  </p:stCondLst>
                                  <p:childTnLst>
                                    <p:animEffect transition="out" filter="dissolve">
                                      <p:cBhvr>
                                        <p:cTn id="73" dur="500"/>
                                        <p:tgtEl>
                                          <p:spTgt spid="697583"/>
                                        </p:tgtEl>
                                      </p:cBhvr>
                                    </p:animEffect>
                                    <p:set>
                                      <p:cBhvr>
                                        <p:cTn id="74" dur="1" fill="hold">
                                          <p:stCondLst>
                                            <p:cond delay="499"/>
                                          </p:stCondLst>
                                        </p:cTn>
                                        <p:tgtEl>
                                          <p:spTgt spid="697583"/>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97589"/>
                                        </p:tgtEl>
                                        <p:attrNameLst>
                                          <p:attrName>style.visibility</p:attrName>
                                        </p:attrNameLst>
                                      </p:cBhvr>
                                      <p:to>
                                        <p:strVal val="visible"/>
                                      </p:to>
                                    </p:set>
                                    <p:animEffect transition="in" filter="dissolve">
                                      <p:cBhvr>
                                        <p:cTn id="79" dur="500"/>
                                        <p:tgtEl>
                                          <p:spTgt spid="69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427" grpId="0" uiExpand="1" build="p"/>
      <p:bldP spid="697440" grpId="0"/>
      <p:bldP spid="697587" grpId="0" animBg="1"/>
      <p:bldP spid="6975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The Simplest RC Circuit</a:t>
            </a:r>
          </a:p>
        </p:txBody>
      </p:sp>
      <p:grpSp>
        <p:nvGrpSpPr>
          <p:cNvPr id="698511" name="Group 143"/>
          <p:cNvGrpSpPr>
            <a:grpSpLocks/>
          </p:cNvGrpSpPr>
          <p:nvPr/>
        </p:nvGrpSpPr>
        <p:grpSpPr bwMode="auto">
          <a:xfrm rot="10800000">
            <a:off x="762000" y="1447800"/>
            <a:ext cx="1371600" cy="304800"/>
            <a:chOff x="4272" y="3792"/>
            <a:chExt cx="864" cy="192"/>
          </a:xfrm>
        </p:grpSpPr>
        <p:sp>
          <p:nvSpPr>
            <p:cNvPr id="698512" name="Line 144"/>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3" name="Line 145"/>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4" name="Line 146"/>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5" name="Line 147"/>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6" name="Line 148"/>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7" name="Line 149"/>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8" name="Line 150"/>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19" name="Line 151"/>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20" name="Line 152"/>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8521" name="Group 153"/>
          <p:cNvGrpSpPr>
            <a:grpSpLocks/>
          </p:cNvGrpSpPr>
          <p:nvPr/>
        </p:nvGrpSpPr>
        <p:grpSpPr bwMode="auto">
          <a:xfrm>
            <a:off x="762000" y="2209800"/>
            <a:ext cx="1066800" cy="266700"/>
            <a:chOff x="624" y="1440"/>
            <a:chExt cx="672" cy="168"/>
          </a:xfrm>
        </p:grpSpPr>
        <p:sp>
          <p:nvSpPr>
            <p:cNvPr id="698522" name="Line 154"/>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23" name="Oval 155"/>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524" name="Line 156"/>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25" name="Oval 157"/>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526" name="Line 158"/>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8527" name="Group 159"/>
          <p:cNvGrpSpPr>
            <a:grpSpLocks/>
          </p:cNvGrpSpPr>
          <p:nvPr/>
        </p:nvGrpSpPr>
        <p:grpSpPr bwMode="auto">
          <a:xfrm rot="27000000">
            <a:off x="647700" y="1790700"/>
            <a:ext cx="228600" cy="457200"/>
            <a:chOff x="4896" y="3360"/>
            <a:chExt cx="144" cy="288"/>
          </a:xfrm>
        </p:grpSpPr>
        <p:sp>
          <p:nvSpPr>
            <p:cNvPr id="698528" name="Line 160"/>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29" name="Line 161"/>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0" name="Line 162"/>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1" name="Line 163"/>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8532" name="Line 164"/>
          <p:cNvSpPr>
            <a:spLocks noChangeShapeType="1"/>
          </p:cNvSpPr>
          <p:nvPr/>
        </p:nvSpPr>
        <p:spPr bwMode="auto">
          <a:xfrm>
            <a:off x="762000" y="16002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3" name="Line 165"/>
          <p:cNvSpPr>
            <a:spLocks noChangeShapeType="1"/>
          </p:cNvSpPr>
          <p:nvPr/>
        </p:nvSpPr>
        <p:spPr bwMode="auto">
          <a:xfrm>
            <a:off x="762000" y="21336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4" name="Line 166"/>
          <p:cNvSpPr>
            <a:spLocks noChangeShapeType="1"/>
          </p:cNvSpPr>
          <p:nvPr/>
        </p:nvSpPr>
        <p:spPr bwMode="auto">
          <a:xfrm flipH="1">
            <a:off x="2133600" y="1600200"/>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5" name="Line 167"/>
          <p:cNvSpPr>
            <a:spLocks noChangeShapeType="1"/>
          </p:cNvSpPr>
          <p:nvPr/>
        </p:nvSpPr>
        <p:spPr bwMode="auto">
          <a:xfrm flipH="1">
            <a:off x="18288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6" name="Text Box 168"/>
          <p:cNvSpPr txBox="1">
            <a:spLocks noChangeArrowheads="1"/>
          </p:cNvSpPr>
          <p:nvPr/>
        </p:nvSpPr>
        <p:spPr bwMode="auto">
          <a:xfrm>
            <a:off x="0" y="1143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chemeClr val="tx1"/>
                </a:solidFill>
              </a:rPr>
              <a:t>Q</a:t>
            </a:r>
            <a:r>
              <a:rPr lang="en-US" sz="2400" b="1" baseline="-25000">
                <a:solidFill>
                  <a:schemeClr val="tx1"/>
                </a:solidFill>
              </a:rPr>
              <a:t>0</a:t>
            </a:r>
            <a:endParaRPr lang="en-US" sz="2400" b="1" baseline="-25000">
              <a:solidFill>
                <a:schemeClr val="tx1"/>
              </a:solidFill>
              <a:sym typeface="Symbol" pitchFamily="18" charset="2"/>
            </a:endParaRPr>
          </a:p>
        </p:txBody>
      </p:sp>
      <p:sp>
        <p:nvSpPr>
          <p:cNvPr id="698537" name="Text Box 169"/>
          <p:cNvSpPr txBox="1">
            <a:spLocks noChangeArrowheads="1"/>
          </p:cNvSpPr>
          <p:nvPr/>
        </p:nvSpPr>
        <p:spPr bwMode="auto">
          <a:xfrm>
            <a:off x="0" y="1828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C</a:t>
            </a:r>
            <a:endParaRPr lang="en-US" sz="2400" b="1">
              <a:solidFill>
                <a:schemeClr val="accent2"/>
              </a:solidFill>
              <a:sym typeface="Symbol" pitchFamily="18" charset="2"/>
            </a:endParaRPr>
          </a:p>
        </p:txBody>
      </p:sp>
      <p:sp>
        <p:nvSpPr>
          <p:cNvPr id="698538" name="Line 170"/>
          <p:cNvSpPr>
            <a:spLocks noChangeShapeType="1"/>
          </p:cNvSpPr>
          <p:nvPr/>
        </p:nvSpPr>
        <p:spPr bwMode="auto">
          <a:xfrm>
            <a:off x="457200" y="1600200"/>
            <a:ext cx="2286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39" name="Text Box 171"/>
          <p:cNvSpPr txBox="1">
            <a:spLocks noChangeArrowheads="1"/>
          </p:cNvSpPr>
          <p:nvPr/>
        </p:nvSpPr>
        <p:spPr bwMode="auto">
          <a:xfrm>
            <a:off x="1295400" y="914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FF0000"/>
                </a:solidFill>
              </a:rPr>
              <a:t>R</a:t>
            </a:r>
            <a:endParaRPr lang="en-US" sz="2400" b="1">
              <a:solidFill>
                <a:srgbClr val="FF0000"/>
              </a:solidFill>
              <a:sym typeface="Symbol" pitchFamily="18" charset="2"/>
            </a:endParaRPr>
          </a:p>
        </p:txBody>
      </p:sp>
      <p:sp>
        <p:nvSpPr>
          <p:cNvPr id="698540" name="Text Box 172"/>
          <p:cNvSpPr txBox="1">
            <a:spLocks noChangeArrowheads="1"/>
          </p:cNvSpPr>
          <p:nvPr/>
        </p:nvSpPr>
        <p:spPr bwMode="auto">
          <a:xfrm>
            <a:off x="2819400" y="1143000"/>
            <a:ext cx="5867400" cy="1187450"/>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In the circuit shown at left, the capacitor starts with charge </a:t>
            </a:r>
            <a:r>
              <a:rPr lang="en-US" sz="2400" i="1"/>
              <a:t>Q</a:t>
            </a:r>
            <a:r>
              <a:rPr lang="en-US" sz="2400" baseline="-25000"/>
              <a:t>0</a:t>
            </a:r>
            <a:r>
              <a:rPr lang="en-US" sz="2400" i="1"/>
              <a:t>.  </a:t>
            </a:r>
            <a:r>
              <a:rPr lang="en-US" sz="2400"/>
              <a:t>At time </a:t>
            </a:r>
            <a:r>
              <a:rPr lang="en-US" sz="2400" i="1"/>
              <a:t>t</a:t>
            </a:r>
            <a:r>
              <a:rPr lang="en-US" sz="2400"/>
              <a:t> = 0, the switch is closed.  What happens to the charge </a:t>
            </a:r>
            <a:r>
              <a:rPr lang="en-US" sz="2400" i="1"/>
              <a:t>Q</a:t>
            </a:r>
            <a:r>
              <a:rPr lang="en-US" sz="2400"/>
              <a:t>?</a:t>
            </a:r>
            <a:endParaRPr lang="en-US" sz="2400">
              <a:sym typeface="Symbol" pitchFamily="18" charset="2"/>
            </a:endParaRPr>
          </a:p>
        </p:txBody>
      </p:sp>
      <p:grpSp>
        <p:nvGrpSpPr>
          <p:cNvPr id="698554" name="Group 186"/>
          <p:cNvGrpSpPr>
            <a:grpSpLocks/>
          </p:cNvGrpSpPr>
          <p:nvPr/>
        </p:nvGrpSpPr>
        <p:grpSpPr bwMode="auto">
          <a:xfrm>
            <a:off x="2209800" y="1752600"/>
            <a:ext cx="533400" cy="457200"/>
            <a:chOff x="1392" y="1104"/>
            <a:chExt cx="336" cy="288"/>
          </a:xfrm>
        </p:grpSpPr>
        <p:sp>
          <p:nvSpPr>
            <p:cNvPr id="698541" name="Line 173"/>
            <p:cNvSpPr>
              <a:spLocks noChangeShapeType="1"/>
            </p:cNvSpPr>
            <p:nvPr/>
          </p:nvSpPr>
          <p:spPr bwMode="auto">
            <a:xfrm>
              <a:off x="1440" y="1104"/>
              <a:ext cx="0" cy="28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542" name="Text Box 174"/>
            <p:cNvSpPr txBox="1">
              <a:spLocks noChangeArrowheads="1"/>
            </p:cNvSpPr>
            <p:nvPr/>
          </p:nvSpPr>
          <p:spPr bwMode="auto">
            <a:xfrm>
              <a:off x="1392" y="110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009900"/>
                  </a:solidFill>
                </a:rPr>
                <a:t>I</a:t>
              </a:r>
              <a:endParaRPr lang="en-US" sz="2400" b="1">
                <a:solidFill>
                  <a:srgbClr val="009900"/>
                </a:solidFill>
                <a:sym typeface="Symbol" pitchFamily="18" charset="2"/>
              </a:endParaRPr>
            </a:p>
          </p:txBody>
        </p:sp>
      </p:grpSp>
      <p:sp>
        <p:nvSpPr>
          <p:cNvPr id="698544" name="Text Box 176"/>
          <p:cNvSpPr txBox="1">
            <a:spLocks noChangeArrowheads="1"/>
          </p:cNvSpPr>
          <p:nvPr/>
        </p:nvSpPr>
        <p:spPr bwMode="auto">
          <a:xfrm>
            <a:off x="304800" y="2743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Current begins to flow around the loop, so the charge </a:t>
            </a:r>
            <a:r>
              <a:rPr lang="en-US" sz="2400" i="1">
                <a:solidFill>
                  <a:srgbClr val="009900"/>
                </a:solidFill>
                <a:sym typeface="Symbol" pitchFamily="18" charset="2"/>
              </a:rPr>
              <a:t>Q</a:t>
            </a:r>
            <a:r>
              <a:rPr lang="en-US" sz="2400">
                <a:solidFill>
                  <a:srgbClr val="009900"/>
                </a:solidFill>
                <a:sym typeface="Symbol" pitchFamily="18" charset="2"/>
              </a:rPr>
              <a:t> will change</a:t>
            </a:r>
            <a:endParaRPr lang="en-US" sz="2400">
              <a:solidFill>
                <a:srgbClr val="FF0000"/>
              </a:solidFill>
              <a:sym typeface="Symbol" pitchFamily="18" charset="2"/>
            </a:endParaRPr>
          </a:p>
        </p:txBody>
      </p:sp>
      <p:graphicFrame>
        <p:nvGraphicFramePr>
          <p:cNvPr id="698545" name="Object 177"/>
          <p:cNvGraphicFramePr>
            <a:graphicFrameLocks noChangeAspect="1"/>
          </p:cNvGraphicFramePr>
          <p:nvPr/>
        </p:nvGraphicFramePr>
        <p:xfrm>
          <a:off x="381000" y="3276600"/>
          <a:ext cx="1752600" cy="858838"/>
        </p:xfrm>
        <a:graphic>
          <a:graphicData uri="http://schemas.openxmlformats.org/presentationml/2006/ole">
            <mc:AlternateContent xmlns:mc="http://schemas.openxmlformats.org/markup-compatibility/2006">
              <mc:Choice xmlns:v="urn:schemas-microsoft-com:vml" Requires="v">
                <p:oleObj name="Equation" r:id="rId3" imgW="711000" imgH="393480" progId="Equation.DSMT4">
                  <p:embed/>
                </p:oleObj>
              </mc:Choice>
              <mc:Fallback>
                <p:oleObj name="Equation" r:id="rId3" imgW="711000" imgH="393480" progId="Equation.DSMT4">
                  <p:embed/>
                  <p:pic>
                    <p:nvPicPr>
                      <p:cNvPr id="0" name="Object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17526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46" name="Object 178"/>
          <p:cNvGraphicFramePr>
            <a:graphicFrameLocks noChangeAspect="1"/>
          </p:cNvGraphicFramePr>
          <p:nvPr/>
        </p:nvGraphicFramePr>
        <p:xfrm>
          <a:off x="3352800" y="3276600"/>
          <a:ext cx="1408113" cy="858838"/>
        </p:xfrm>
        <a:graphic>
          <a:graphicData uri="http://schemas.openxmlformats.org/presentationml/2006/ole">
            <mc:AlternateContent xmlns:mc="http://schemas.openxmlformats.org/markup-compatibility/2006">
              <mc:Choice xmlns:v="urn:schemas-microsoft-com:vml" Requires="v">
                <p:oleObj name="Equation" r:id="rId5" imgW="571320" imgH="393480" progId="Equation.DSMT4">
                  <p:embed/>
                </p:oleObj>
              </mc:Choice>
              <mc:Fallback>
                <p:oleObj name="Equation" r:id="rId5" imgW="571320" imgH="393480" progId="Equation.DSMT4">
                  <p:embed/>
                  <p:pic>
                    <p:nvPicPr>
                      <p:cNvPr id="0" name="Object 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276600"/>
                        <a:ext cx="1408113"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47" name="Object 179"/>
          <p:cNvGraphicFramePr>
            <a:graphicFrameLocks noChangeAspect="1"/>
          </p:cNvGraphicFramePr>
          <p:nvPr/>
        </p:nvGraphicFramePr>
        <p:xfrm>
          <a:off x="4768850" y="3276600"/>
          <a:ext cx="1250950" cy="858838"/>
        </p:xfrm>
        <a:graphic>
          <a:graphicData uri="http://schemas.openxmlformats.org/presentationml/2006/ole">
            <mc:AlternateContent xmlns:mc="http://schemas.openxmlformats.org/markup-compatibility/2006">
              <mc:Choice xmlns:v="urn:schemas-microsoft-com:vml" Requires="v">
                <p:oleObj name="Equation" r:id="rId7" imgW="507960" imgH="393480" progId="Equation.DSMT4">
                  <p:embed/>
                </p:oleObj>
              </mc:Choice>
              <mc:Fallback>
                <p:oleObj name="Equation" r:id="rId7" imgW="507960" imgH="393480" progId="Equation.DSMT4">
                  <p:embed/>
                  <p:pic>
                    <p:nvPicPr>
                      <p:cNvPr id="0" name="Object 1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850" y="3276600"/>
                        <a:ext cx="125095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8548" name="Text Box 180"/>
          <p:cNvSpPr txBox="1">
            <a:spLocks noChangeArrowheads="1"/>
          </p:cNvSpPr>
          <p:nvPr/>
        </p:nvSpPr>
        <p:spPr bwMode="auto">
          <a:xfrm>
            <a:off x="304800" y="4038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This is a differential equation, and therefore hard to solve</a:t>
            </a:r>
            <a:endParaRPr lang="en-US" sz="2400">
              <a:solidFill>
                <a:srgbClr val="FF0000"/>
              </a:solidFill>
              <a:sym typeface="Symbol" pitchFamily="18" charset="2"/>
            </a:endParaRPr>
          </a:p>
        </p:txBody>
      </p:sp>
      <p:graphicFrame>
        <p:nvGraphicFramePr>
          <p:cNvPr id="698549" name="Object 181"/>
          <p:cNvGraphicFramePr>
            <a:graphicFrameLocks noChangeAspect="1"/>
          </p:cNvGraphicFramePr>
          <p:nvPr/>
        </p:nvGraphicFramePr>
        <p:xfrm>
          <a:off x="466725" y="4621213"/>
          <a:ext cx="1846263" cy="914400"/>
        </p:xfrm>
        <a:graphic>
          <a:graphicData uri="http://schemas.openxmlformats.org/presentationml/2006/ole">
            <mc:AlternateContent xmlns:mc="http://schemas.openxmlformats.org/markup-compatibility/2006">
              <mc:Choice xmlns:v="urn:schemas-microsoft-com:vml" Requires="v">
                <p:oleObj name="Equation" r:id="rId9" imgW="749160" imgH="419040" progId="Equation.DSMT4">
                  <p:embed/>
                </p:oleObj>
              </mc:Choice>
              <mc:Fallback>
                <p:oleObj name="Equation" r:id="rId9" imgW="749160" imgH="419040" progId="Equation.DSMT4">
                  <p:embed/>
                  <p:pic>
                    <p:nvPicPr>
                      <p:cNvPr id="0" name="Object 1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25" y="4621213"/>
                        <a:ext cx="18462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50" name="Object 182"/>
          <p:cNvGraphicFramePr>
            <a:graphicFrameLocks noChangeAspect="1"/>
          </p:cNvGraphicFramePr>
          <p:nvPr/>
        </p:nvGraphicFramePr>
        <p:xfrm>
          <a:off x="2921000" y="4572000"/>
          <a:ext cx="2252663" cy="914400"/>
        </p:xfrm>
        <a:graphic>
          <a:graphicData uri="http://schemas.openxmlformats.org/presentationml/2006/ole">
            <mc:AlternateContent xmlns:mc="http://schemas.openxmlformats.org/markup-compatibility/2006">
              <mc:Choice xmlns:v="urn:schemas-microsoft-com:vml" Requires="v">
                <p:oleObj name="Equation" r:id="rId11" imgW="914400" imgH="419040" progId="Equation.DSMT4">
                  <p:embed/>
                </p:oleObj>
              </mc:Choice>
              <mc:Fallback>
                <p:oleObj name="Equation" r:id="rId11" imgW="914400" imgH="419040" progId="Equation.DSMT4">
                  <p:embed/>
                  <p:pic>
                    <p:nvPicPr>
                      <p:cNvPr id="0" name="Object 1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1000" y="4572000"/>
                        <a:ext cx="22526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51" name="Object 183"/>
          <p:cNvGraphicFramePr>
            <a:graphicFrameLocks noChangeAspect="1"/>
          </p:cNvGraphicFramePr>
          <p:nvPr/>
        </p:nvGraphicFramePr>
        <p:xfrm>
          <a:off x="6019800" y="4572000"/>
          <a:ext cx="2471738" cy="860425"/>
        </p:xfrm>
        <a:graphic>
          <a:graphicData uri="http://schemas.openxmlformats.org/presentationml/2006/ole">
            <mc:AlternateContent xmlns:mc="http://schemas.openxmlformats.org/markup-compatibility/2006">
              <mc:Choice xmlns:v="urn:schemas-microsoft-com:vml" Requires="v">
                <p:oleObj name="Equation" r:id="rId13" imgW="1002960" imgH="393480" progId="Equation.DSMT4">
                  <p:embed/>
                </p:oleObj>
              </mc:Choice>
              <mc:Fallback>
                <p:oleObj name="Equation" r:id="rId13" imgW="1002960" imgH="393480" progId="Equation.DSMT4">
                  <p:embed/>
                  <p:pic>
                    <p:nvPicPr>
                      <p:cNvPr id="0" name="Object 1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4572000"/>
                        <a:ext cx="2471738"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52" name="Object 184"/>
          <p:cNvGraphicFramePr>
            <a:graphicFrameLocks noChangeAspect="1"/>
          </p:cNvGraphicFramePr>
          <p:nvPr/>
        </p:nvGraphicFramePr>
        <p:xfrm>
          <a:off x="609600" y="5486400"/>
          <a:ext cx="1565275" cy="500063"/>
        </p:xfrm>
        <a:graphic>
          <a:graphicData uri="http://schemas.openxmlformats.org/presentationml/2006/ole">
            <mc:AlternateContent xmlns:mc="http://schemas.openxmlformats.org/markup-compatibility/2006">
              <mc:Choice xmlns:v="urn:schemas-microsoft-com:vml" Requires="v">
                <p:oleObj name="Equation" r:id="rId15" imgW="634680" imgH="228600" progId="Equation.DSMT4">
                  <p:embed/>
                </p:oleObj>
              </mc:Choice>
              <mc:Fallback>
                <p:oleObj name="Equation" r:id="rId15" imgW="634680" imgH="228600" progId="Equation.DSMT4">
                  <p:embed/>
                  <p:pic>
                    <p:nvPicPr>
                      <p:cNvPr id="0" name="Object 1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5486400"/>
                        <a:ext cx="1565275"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553" name="Object 185"/>
          <p:cNvGraphicFramePr>
            <a:graphicFrameLocks noChangeAspect="1"/>
          </p:cNvGraphicFramePr>
          <p:nvPr/>
        </p:nvGraphicFramePr>
        <p:xfrm>
          <a:off x="457200" y="6096000"/>
          <a:ext cx="1878013" cy="528638"/>
        </p:xfrm>
        <a:graphic>
          <a:graphicData uri="http://schemas.openxmlformats.org/presentationml/2006/ole">
            <mc:AlternateContent xmlns:mc="http://schemas.openxmlformats.org/markup-compatibility/2006">
              <mc:Choice xmlns:v="urn:schemas-microsoft-com:vml" Requires="v">
                <p:oleObj name="Equation" r:id="rId17" imgW="761760" imgH="241200" progId="Equation.DSMT4">
                  <p:embed/>
                </p:oleObj>
              </mc:Choice>
              <mc:Fallback>
                <p:oleObj name="Equation" r:id="rId17" imgW="761760" imgH="241200" progId="Equation.DSMT4">
                  <p:embed/>
                  <p:pic>
                    <p:nvPicPr>
                      <p:cNvPr id="0" name="Object 18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096000"/>
                        <a:ext cx="1878013" cy="528638"/>
                      </a:xfrm>
                      <a:prstGeom prst="rect">
                        <a:avLst/>
                      </a:prstGeom>
                      <a:noFill/>
                      <a:ln w="38100">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8555" name="Text Box 187"/>
          <p:cNvSpPr txBox="1">
            <a:spLocks noChangeArrowheads="1"/>
          </p:cNvSpPr>
          <p:nvPr/>
        </p:nvSpPr>
        <p:spPr bwMode="auto">
          <a:xfrm>
            <a:off x="2667000" y="5562600"/>
            <a:ext cx="22860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ym typeface="Symbol" pitchFamily="18" charset="2"/>
              </a:rPr>
              <a:t>Check the units:</a:t>
            </a:r>
          </a:p>
        </p:txBody>
      </p:sp>
      <mc:AlternateContent xmlns:mc="http://schemas.openxmlformats.org/markup-compatibility/2006" xmlns:a14="http://schemas.microsoft.com/office/drawing/2010/main">
        <mc:Choice Requires="a14">
          <p:sp>
            <p:nvSpPr>
              <p:cNvPr id="698556" name="Object 188"/>
              <p:cNvSpPr txBox="1"/>
              <p:nvPr/>
            </p:nvSpPr>
            <p:spPr bwMode="auto">
              <a:xfrm>
                <a:off x="2957513" y="6096000"/>
                <a:ext cx="1690687" cy="388938"/>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𝑅𝐶</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Ω</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F</m:t>
                      </m:r>
                    </m:oMath>
                  </m:oMathPara>
                </a14:m>
                <a:endParaRPr lang="en-US" dirty="0"/>
              </a:p>
            </p:txBody>
          </p:sp>
        </mc:Choice>
        <mc:Fallback xmlns="">
          <p:sp>
            <p:nvSpPr>
              <p:cNvPr id="698556" name="Object 188"/>
              <p:cNvSpPr txBox="1">
                <a:spLocks noRot="1" noChangeAspect="1" noMove="1" noResize="1" noEditPoints="1" noAdjustHandles="1" noChangeArrowheads="1" noChangeShapeType="1" noTextEdit="1"/>
              </p:cNvSpPr>
              <p:nvPr/>
            </p:nvSpPr>
            <p:spPr bwMode="auto">
              <a:xfrm>
                <a:off x="2957513" y="6096000"/>
                <a:ext cx="1690687" cy="388938"/>
              </a:xfrm>
              <a:prstGeom prst="rect">
                <a:avLst/>
              </a:prstGeom>
              <a:blipFill>
                <a:blip r:embed="rId1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8557" name="Object 189"/>
              <p:cNvSpPr txBox="1"/>
              <p:nvPr/>
            </p:nvSpPr>
            <p:spPr bwMode="auto">
              <a:xfrm>
                <a:off x="4724400" y="5867400"/>
                <a:ext cx="1284288" cy="86042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V</m:t>
                          </m:r>
                        </m:num>
                        <m:den>
                          <m:r>
                            <m:rPr>
                              <m:sty m:val="p"/>
                            </m:rPr>
                            <a:rPr lang="en-US" i="0">
                              <a:solidFill>
                                <a:srgbClr val="000000"/>
                              </a:solidFill>
                              <a:latin typeface="Cambria Math" panose="02040503050406030204" pitchFamily="18" charset="0"/>
                            </a:rPr>
                            <m:t>A</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C</m:t>
                          </m:r>
                        </m:num>
                        <m:den>
                          <m:r>
                            <m:rPr>
                              <m:sty m:val="p"/>
                            </m:rPr>
                            <a:rPr lang="en-US" i="0">
                              <a:solidFill>
                                <a:srgbClr val="000000"/>
                              </a:solidFill>
                              <a:latin typeface="Cambria Math" panose="02040503050406030204" pitchFamily="18" charset="0"/>
                            </a:rPr>
                            <m:t>V</m:t>
                          </m:r>
                        </m:den>
                      </m:f>
                    </m:oMath>
                  </m:oMathPara>
                </a14:m>
                <a:endParaRPr lang="en-US" dirty="0"/>
              </a:p>
            </p:txBody>
          </p:sp>
        </mc:Choice>
        <mc:Fallback xmlns="">
          <p:sp>
            <p:nvSpPr>
              <p:cNvPr id="698557" name="Object 189"/>
              <p:cNvSpPr txBox="1">
                <a:spLocks noRot="1" noChangeAspect="1" noMove="1" noResize="1" noEditPoints="1" noAdjustHandles="1" noChangeArrowheads="1" noChangeShapeType="1" noTextEdit="1"/>
              </p:cNvSpPr>
              <p:nvPr/>
            </p:nvSpPr>
            <p:spPr bwMode="auto">
              <a:xfrm>
                <a:off x="4724400" y="5867400"/>
                <a:ext cx="1284288" cy="860425"/>
              </a:xfrm>
              <a:prstGeom prst="rect">
                <a:avLst/>
              </a:prstGeom>
              <a:blipFill>
                <a:blip r:embed="rId2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8558" name="Object 190"/>
              <p:cNvSpPr txBox="1"/>
              <p:nvPr/>
            </p:nvSpPr>
            <p:spPr bwMode="auto">
              <a:xfrm>
                <a:off x="6019800" y="5867400"/>
                <a:ext cx="1001713" cy="944563"/>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C</m:t>
                          </m:r>
                        </m:num>
                        <m:den>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C</m:t>
                              </m:r>
                            </m:num>
                            <m:den>
                              <m:r>
                                <m:rPr>
                                  <m:sty m:val="p"/>
                                </m:rPr>
                                <a:rPr lang="en-US" i="0">
                                  <a:solidFill>
                                    <a:srgbClr val="000000"/>
                                  </a:solidFill>
                                  <a:latin typeface="Cambria Math" panose="02040503050406030204" pitchFamily="18" charset="0"/>
                                </a:rPr>
                                <m:t>s</m:t>
                              </m:r>
                            </m:den>
                          </m:f>
                        </m:den>
                      </m:f>
                    </m:oMath>
                  </m:oMathPara>
                </a14:m>
                <a:endParaRPr lang="en-US" dirty="0"/>
              </a:p>
            </p:txBody>
          </p:sp>
        </mc:Choice>
        <mc:Fallback xmlns="">
          <p:sp>
            <p:nvSpPr>
              <p:cNvPr id="698558" name="Object 190"/>
              <p:cNvSpPr txBox="1">
                <a:spLocks noRot="1" noChangeAspect="1" noMove="1" noResize="1" noEditPoints="1" noAdjustHandles="1" noChangeArrowheads="1" noChangeShapeType="1" noTextEdit="1"/>
              </p:cNvSpPr>
              <p:nvPr/>
            </p:nvSpPr>
            <p:spPr bwMode="auto">
              <a:xfrm>
                <a:off x="6019800" y="5867400"/>
                <a:ext cx="1001713" cy="944563"/>
              </a:xfrm>
              <a:prstGeom prst="rect">
                <a:avLst/>
              </a:prstGeom>
              <a:blipFill>
                <a:blip r:embed="rId2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8559" name="Object 191"/>
              <p:cNvSpPr txBox="1"/>
              <p:nvPr/>
            </p:nvSpPr>
            <p:spPr bwMode="auto">
              <a:xfrm>
                <a:off x="7132638" y="6172200"/>
                <a:ext cx="563562" cy="306388"/>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s</m:t>
                      </m:r>
                    </m:oMath>
                  </m:oMathPara>
                </a14:m>
                <a:endParaRPr lang="en-US" dirty="0"/>
              </a:p>
            </p:txBody>
          </p:sp>
        </mc:Choice>
        <mc:Fallback xmlns="">
          <p:sp>
            <p:nvSpPr>
              <p:cNvPr id="698559" name="Object 191"/>
              <p:cNvSpPr txBox="1">
                <a:spLocks noRot="1" noChangeAspect="1" noMove="1" noResize="1" noEditPoints="1" noAdjustHandles="1" noChangeArrowheads="1" noChangeShapeType="1" noTextEdit="1"/>
              </p:cNvSpPr>
              <p:nvPr/>
            </p:nvSpPr>
            <p:spPr bwMode="auto">
              <a:xfrm>
                <a:off x="7132638" y="6172200"/>
                <a:ext cx="563562" cy="306388"/>
              </a:xfrm>
              <a:prstGeom prst="rect">
                <a:avLst/>
              </a:prstGeom>
              <a:blipFill>
                <a:blip r:embed="rId22"/>
                <a:stretch>
                  <a:fillRect/>
                </a:stretch>
              </a:blipFill>
              <a:ln>
                <a:noFill/>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8544">
                                            <p:txEl>
                                              <p:pRg st="0" end="0"/>
                                            </p:txEl>
                                          </p:spTgt>
                                        </p:tgtEl>
                                        <p:attrNameLst>
                                          <p:attrName>style.visibility</p:attrName>
                                        </p:attrNameLst>
                                      </p:cBhvr>
                                      <p:to>
                                        <p:strVal val="visible"/>
                                      </p:to>
                                    </p:set>
                                    <p:anim calcmode="lin" valueType="num">
                                      <p:cBhvr additive="base">
                                        <p:cTn id="7" dur="500" fill="hold"/>
                                        <p:tgtEl>
                                          <p:spTgt spid="6985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854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98554"/>
                                        </p:tgtEl>
                                        <p:attrNameLst>
                                          <p:attrName>style.visibility</p:attrName>
                                        </p:attrNameLst>
                                      </p:cBhvr>
                                      <p:to>
                                        <p:strVal val="visible"/>
                                      </p:to>
                                    </p:set>
                                    <p:animEffect transition="in" filter="dissolve">
                                      <p:cBhvr>
                                        <p:cTn id="12" dur="500"/>
                                        <p:tgtEl>
                                          <p:spTgt spid="6985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98545"/>
                                        </p:tgtEl>
                                        <p:attrNameLst>
                                          <p:attrName>style.visibility</p:attrName>
                                        </p:attrNameLst>
                                      </p:cBhvr>
                                      <p:to>
                                        <p:strVal val="visible"/>
                                      </p:to>
                                    </p:set>
                                    <p:animEffect transition="in" filter="wipe(left)">
                                      <p:cBhvr>
                                        <p:cTn id="17" dur="500"/>
                                        <p:tgtEl>
                                          <p:spTgt spid="6985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98546"/>
                                        </p:tgtEl>
                                        <p:attrNameLst>
                                          <p:attrName>style.visibility</p:attrName>
                                        </p:attrNameLst>
                                      </p:cBhvr>
                                      <p:to>
                                        <p:strVal val="visible"/>
                                      </p:to>
                                    </p:set>
                                    <p:animEffect transition="in" filter="wipe(left)">
                                      <p:cBhvr>
                                        <p:cTn id="22" dur="500"/>
                                        <p:tgtEl>
                                          <p:spTgt spid="6985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98547"/>
                                        </p:tgtEl>
                                        <p:attrNameLst>
                                          <p:attrName>style.visibility</p:attrName>
                                        </p:attrNameLst>
                                      </p:cBhvr>
                                      <p:to>
                                        <p:strVal val="visible"/>
                                      </p:to>
                                    </p:set>
                                    <p:animEffect transition="in" filter="wipe(left)">
                                      <p:cBhvr>
                                        <p:cTn id="27" dur="500"/>
                                        <p:tgtEl>
                                          <p:spTgt spid="6985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98548">
                                            <p:txEl>
                                              <p:pRg st="0" end="0"/>
                                            </p:txEl>
                                          </p:spTgt>
                                        </p:tgtEl>
                                        <p:attrNameLst>
                                          <p:attrName>style.visibility</p:attrName>
                                        </p:attrNameLst>
                                      </p:cBhvr>
                                      <p:to>
                                        <p:strVal val="visible"/>
                                      </p:to>
                                    </p:set>
                                    <p:anim calcmode="lin" valueType="num">
                                      <p:cBhvr additive="base">
                                        <p:cTn id="32" dur="500" fill="hold"/>
                                        <p:tgtEl>
                                          <p:spTgt spid="698548">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985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698549"/>
                                        </p:tgtEl>
                                        <p:attrNameLst>
                                          <p:attrName>style.visibility</p:attrName>
                                        </p:attrNameLst>
                                      </p:cBhvr>
                                      <p:to>
                                        <p:strVal val="visible"/>
                                      </p:to>
                                    </p:set>
                                    <p:animEffect transition="in" filter="wipe(left)">
                                      <p:cBhvr>
                                        <p:cTn id="38" dur="500"/>
                                        <p:tgtEl>
                                          <p:spTgt spid="6985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698550"/>
                                        </p:tgtEl>
                                        <p:attrNameLst>
                                          <p:attrName>style.visibility</p:attrName>
                                        </p:attrNameLst>
                                      </p:cBhvr>
                                      <p:to>
                                        <p:strVal val="visible"/>
                                      </p:to>
                                    </p:set>
                                    <p:animEffect transition="in" filter="wipe(left)">
                                      <p:cBhvr>
                                        <p:cTn id="43" dur="500"/>
                                        <p:tgtEl>
                                          <p:spTgt spid="6985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698551"/>
                                        </p:tgtEl>
                                        <p:attrNameLst>
                                          <p:attrName>style.visibility</p:attrName>
                                        </p:attrNameLst>
                                      </p:cBhvr>
                                      <p:to>
                                        <p:strVal val="visible"/>
                                      </p:to>
                                    </p:set>
                                    <p:animEffect transition="in" filter="wipe(left)">
                                      <p:cBhvr>
                                        <p:cTn id="48" dur="500"/>
                                        <p:tgtEl>
                                          <p:spTgt spid="6985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698552"/>
                                        </p:tgtEl>
                                        <p:attrNameLst>
                                          <p:attrName>style.visibility</p:attrName>
                                        </p:attrNameLst>
                                      </p:cBhvr>
                                      <p:to>
                                        <p:strVal val="visible"/>
                                      </p:to>
                                    </p:set>
                                    <p:animEffect transition="in" filter="wipe(left)">
                                      <p:cBhvr>
                                        <p:cTn id="53" dur="500"/>
                                        <p:tgtEl>
                                          <p:spTgt spid="69855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698553"/>
                                        </p:tgtEl>
                                        <p:attrNameLst>
                                          <p:attrName>style.visibility</p:attrName>
                                        </p:attrNameLst>
                                      </p:cBhvr>
                                      <p:to>
                                        <p:strVal val="visible"/>
                                      </p:to>
                                    </p:set>
                                    <p:animEffect transition="in" filter="wipe(left)">
                                      <p:cBhvr>
                                        <p:cTn id="58" dur="500"/>
                                        <p:tgtEl>
                                          <p:spTgt spid="69855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98555"/>
                                        </p:tgtEl>
                                        <p:attrNameLst>
                                          <p:attrName>style.visibility</p:attrName>
                                        </p:attrNameLst>
                                      </p:cBhvr>
                                      <p:to>
                                        <p:strVal val="visible"/>
                                      </p:to>
                                    </p:set>
                                    <p:animEffect transition="in" filter="dissolve">
                                      <p:cBhvr>
                                        <p:cTn id="63" dur="500"/>
                                        <p:tgtEl>
                                          <p:spTgt spid="69855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985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985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985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98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544" grpId="0" build="p"/>
      <p:bldP spid="698548" grpId="0" build="p"/>
      <p:bldP spid="698555" grpId="0" animBg="1"/>
      <p:bldP spid="698556" grpId="0"/>
      <p:bldP spid="698557" grpId="0"/>
      <p:bldP spid="698558" grpId="0"/>
      <p:bldP spid="6985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496"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68463"/>
            <a:ext cx="4267200" cy="25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394"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Charging and Discharging Capacitors</a:t>
            </a:r>
          </a:p>
        </p:txBody>
      </p:sp>
      <p:graphicFrame>
        <p:nvGraphicFramePr>
          <p:cNvPr id="699438" name="Object 46"/>
          <p:cNvGraphicFramePr>
            <a:graphicFrameLocks noChangeAspect="1"/>
          </p:cNvGraphicFramePr>
          <p:nvPr/>
        </p:nvGraphicFramePr>
        <p:xfrm>
          <a:off x="6781800" y="1447800"/>
          <a:ext cx="1690688" cy="528638"/>
        </p:xfrm>
        <a:graphic>
          <a:graphicData uri="http://schemas.openxmlformats.org/presentationml/2006/ole">
            <mc:AlternateContent xmlns:mc="http://schemas.openxmlformats.org/markup-compatibility/2006">
              <mc:Choice xmlns:v="urn:schemas-microsoft-com:vml" Requires="v">
                <p:oleObj name="Equation" r:id="rId4" imgW="685800" imgH="241200" progId="Equation.DSMT4">
                  <p:embed/>
                </p:oleObj>
              </mc:Choice>
              <mc:Fallback>
                <p:oleObj name="Equation" r:id="rId4" imgW="685800" imgH="241200" progId="Equation.DSMT4">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447800"/>
                        <a:ext cx="1690688" cy="528638"/>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9439" name="Object 47"/>
          <p:cNvGraphicFramePr>
            <a:graphicFrameLocks noChangeAspect="1"/>
          </p:cNvGraphicFramePr>
          <p:nvPr/>
        </p:nvGraphicFramePr>
        <p:xfrm>
          <a:off x="6781800" y="762000"/>
          <a:ext cx="1878013" cy="528638"/>
        </p:xfrm>
        <a:graphic>
          <a:graphicData uri="http://schemas.openxmlformats.org/presentationml/2006/ole">
            <mc:AlternateContent xmlns:mc="http://schemas.openxmlformats.org/markup-compatibility/2006">
              <mc:Choice xmlns:v="urn:schemas-microsoft-com:vml" Requires="v">
                <p:oleObj name="Equation" r:id="rId6" imgW="761760" imgH="241200" progId="Equation.DSMT4">
                  <p:embed/>
                </p:oleObj>
              </mc:Choice>
              <mc:Fallback>
                <p:oleObj name="Equation" r:id="rId6" imgW="761760" imgH="241200" progId="Equation.DSMT4">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762000"/>
                        <a:ext cx="1878013" cy="528638"/>
                      </a:xfrm>
                      <a:prstGeom prst="rect">
                        <a:avLst/>
                      </a:prstGeom>
                      <a:noFill/>
                      <a:ln w="38100">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9440" name="Object 48"/>
          <p:cNvGraphicFramePr>
            <a:graphicFrameLocks noChangeAspect="1"/>
          </p:cNvGraphicFramePr>
          <p:nvPr/>
        </p:nvGraphicFramePr>
        <p:xfrm>
          <a:off x="6858000" y="2133600"/>
          <a:ext cx="1190625" cy="388938"/>
        </p:xfrm>
        <a:graphic>
          <a:graphicData uri="http://schemas.openxmlformats.org/presentationml/2006/ole">
            <mc:AlternateContent xmlns:mc="http://schemas.openxmlformats.org/markup-compatibility/2006">
              <mc:Choice xmlns:v="urn:schemas-microsoft-com:vml" Requires="v">
                <p:oleObj name="Equation" r:id="rId8" imgW="482400" imgH="177480" progId="Equation.DSMT4">
                  <p:embed/>
                </p:oleObj>
              </mc:Choice>
              <mc:Fallback>
                <p:oleObj name="Equation" r:id="rId8" imgW="482400" imgH="177480" progId="Equation.DSMT4">
                  <p:embed/>
                  <p:pic>
                    <p:nvPicPr>
                      <p:cNvPr id="0"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133600"/>
                        <a:ext cx="1190625" cy="3889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9441" name="Text Box 49"/>
          <p:cNvSpPr txBox="1">
            <a:spLocks noChangeArrowheads="1"/>
          </p:cNvSpPr>
          <p:nvPr/>
        </p:nvSpPr>
        <p:spPr bwMode="auto">
          <a:xfrm>
            <a:off x="0" y="838200"/>
            <a:ext cx="670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The combination </a:t>
            </a:r>
            <a:r>
              <a:rPr lang="en-US" sz="2400" i="1">
                <a:solidFill>
                  <a:srgbClr val="009900"/>
                </a:solidFill>
                <a:sym typeface="Symbol" pitchFamily="18" charset="2"/>
              </a:rPr>
              <a:t>RC = </a:t>
            </a:r>
            <a:r>
              <a:rPr lang="en-US" sz="2400">
                <a:solidFill>
                  <a:srgbClr val="009900"/>
                </a:solidFill>
                <a:sym typeface="Symbol" pitchFamily="18" charset="2"/>
              </a:rPr>
              <a:t> is called the </a:t>
            </a:r>
            <a:r>
              <a:rPr lang="en-US" sz="2400" i="1">
                <a:solidFill>
                  <a:srgbClr val="009900"/>
                </a:solidFill>
                <a:sym typeface="Symbol" pitchFamily="18" charset="2"/>
              </a:rPr>
              <a:t>time constant</a:t>
            </a:r>
          </a:p>
          <a:p>
            <a:pPr lvl="1" eaLnBrk="1" hangingPunct="1">
              <a:buFontTx/>
              <a:buChar char="•"/>
            </a:pPr>
            <a:r>
              <a:rPr lang="en-US" sz="2400">
                <a:solidFill>
                  <a:srgbClr val="009900"/>
                </a:solidFill>
                <a:sym typeface="Symbol" pitchFamily="18" charset="2"/>
              </a:rPr>
              <a:t>It’s the characteristic time it takes to discharge</a:t>
            </a:r>
          </a:p>
          <a:p>
            <a:pPr eaLnBrk="1" hangingPunct="1">
              <a:buFontTx/>
              <a:buChar char="•"/>
            </a:pPr>
            <a:r>
              <a:rPr lang="en-US" sz="2400">
                <a:solidFill>
                  <a:srgbClr val="009900"/>
                </a:solidFill>
                <a:sym typeface="Symbol" pitchFamily="18" charset="2"/>
              </a:rPr>
              <a:t>We can work out the current from</a:t>
            </a:r>
          </a:p>
        </p:txBody>
      </p:sp>
      <p:graphicFrame>
        <p:nvGraphicFramePr>
          <p:cNvPr id="699491" name="Object 99"/>
          <p:cNvGraphicFramePr>
            <a:graphicFrameLocks noChangeAspect="1"/>
          </p:cNvGraphicFramePr>
          <p:nvPr>
            <p:extLst>
              <p:ext uri="{D42A27DB-BD31-4B8C-83A1-F6EECF244321}">
                <p14:modId xmlns:p14="http://schemas.microsoft.com/office/powerpoint/2010/main" val="4286238604"/>
              </p:ext>
            </p:extLst>
          </p:nvPr>
        </p:nvGraphicFramePr>
        <p:xfrm>
          <a:off x="244475" y="2025650"/>
          <a:ext cx="1470025" cy="858838"/>
        </p:xfrm>
        <a:graphic>
          <a:graphicData uri="http://schemas.openxmlformats.org/presentationml/2006/ole">
            <mc:AlternateContent xmlns:mc="http://schemas.openxmlformats.org/markup-compatibility/2006">
              <mc:Choice xmlns:v="urn:schemas-microsoft-com:vml" Requires="v">
                <p:oleObj name="Equation" r:id="rId10" imgW="596880" imgH="393480" progId="Equation.DSMT4">
                  <p:embed/>
                </p:oleObj>
              </mc:Choice>
              <mc:Fallback>
                <p:oleObj name="Equation" r:id="rId10" imgW="596880" imgH="393480" progId="Equation.DSMT4">
                  <p:embed/>
                  <p:pic>
                    <p:nvPicPr>
                      <p:cNvPr id="0" name="Object 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75" y="2025650"/>
                        <a:ext cx="14700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9492" name="Object 100"/>
          <p:cNvGraphicFramePr>
            <a:graphicFrameLocks noChangeAspect="1"/>
          </p:cNvGraphicFramePr>
          <p:nvPr>
            <p:extLst>
              <p:ext uri="{D42A27DB-BD31-4B8C-83A1-F6EECF244321}">
                <p14:modId xmlns:p14="http://schemas.microsoft.com/office/powerpoint/2010/main" val="3382795506"/>
              </p:ext>
            </p:extLst>
          </p:nvPr>
        </p:nvGraphicFramePr>
        <p:xfrm>
          <a:off x="1719579" y="2025650"/>
          <a:ext cx="1751012" cy="749300"/>
        </p:xfrm>
        <a:graphic>
          <a:graphicData uri="http://schemas.openxmlformats.org/presentationml/2006/ole">
            <mc:AlternateContent xmlns:mc="http://schemas.openxmlformats.org/markup-compatibility/2006">
              <mc:Choice xmlns:v="urn:schemas-microsoft-com:vml" Requires="v">
                <p:oleObj name="Equation" r:id="rId12" imgW="711000" imgH="342720" progId="Equation.DSMT4">
                  <p:embed/>
                </p:oleObj>
              </mc:Choice>
              <mc:Fallback>
                <p:oleObj name="Equation" r:id="rId12" imgW="711000" imgH="342720" progId="Equation.DSMT4">
                  <p:embed/>
                  <p:pic>
                    <p:nvPicPr>
                      <p:cNvPr id="0" name="Object 100"/>
                      <p:cNvPicPr>
                        <a:picLocks noChangeAspect="1" noChangeArrowheads="1"/>
                      </p:cNvPicPr>
                      <p:nvPr/>
                    </p:nvPicPr>
                    <p:blipFill>
                      <a:blip r:embed="rId13"/>
                      <a:srcRect/>
                      <a:stretch>
                        <a:fillRect/>
                      </a:stretch>
                    </p:blipFill>
                    <p:spPr bwMode="auto">
                      <a:xfrm>
                        <a:off x="1719579" y="2025650"/>
                        <a:ext cx="17510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9537" name="Text Box 145"/>
          <p:cNvSpPr txBox="1">
            <a:spLocks noChangeArrowheads="1"/>
          </p:cNvSpPr>
          <p:nvPr/>
        </p:nvSpPr>
        <p:spPr bwMode="auto">
          <a:xfrm>
            <a:off x="3657600" y="4191000"/>
            <a:ext cx="5486400" cy="822325"/>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dirty="0"/>
              <a:t>In this circuit, the capacitor is initially uncharged, but at </a:t>
            </a:r>
            <a:r>
              <a:rPr lang="en-US" sz="2400" i="1" dirty="0"/>
              <a:t>t</a:t>
            </a:r>
            <a:r>
              <a:rPr lang="en-US" sz="2400" dirty="0"/>
              <a:t> = 0 the switch is closed</a:t>
            </a:r>
            <a:endParaRPr lang="en-US" sz="2400" dirty="0">
              <a:sym typeface="Symbol" pitchFamily="18" charset="2"/>
            </a:endParaRPr>
          </a:p>
        </p:txBody>
      </p:sp>
      <p:grpSp>
        <p:nvGrpSpPr>
          <p:cNvPr id="699550" name="Group 158"/>
          <p:cNvGrpSpPr>
            <a:grpSpLocks/>
          </p:cNvGrpSpPr>
          <p:nvPr/>
        </p:nvGrpSpPr>
        <p:grpSpPr bwMode="auto">
          <a:xfrm>
            <a:off x="838200" y="3429000"/>
            <a:ext cx="2559050" cy="1409700"/>
            <a:chOff x="1392" y="1728"/>
            <a:chExt cx="1612" cy="888"/>
          </a:xfrm>
        </p:grpSpPr>
        <p:grpSp>
          <p:nvGrpSpPr>
            <p:cNvPr id="699498" name="Group 106"/>
            <p:cNvGrpSpPr>
              <a:grpSpLocks/>
            </p:cNvGrpSpPr>
            <p:nvPr/>
          </p:nvGrpSpPr>
          <p:grpSpPr bwMode="auto">
            <a:xfrm rot="10800000">
              <a:off x="1872" y="1968"/>
              <a:ext cx="864" cy="192"/>
              <a:chOff x="4272" y="3792"/>
              <a:chExt cx="864" cy="192"/>
            </a:xfrm>
          </p:grpSpPr>
          <p:sp>
            <p:nvSpPr>
              <p:cNvPr id="699499" name="Line 107"/>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0" name="Line 108"/>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1" name="Line 109"/>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2" name="Line 110"/>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3" name="Line 111"/>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4" name="Line 112"/>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5" name="Line 113"/>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6" name="Line 114"/>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07" name="Line 115"/>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9508" name="Group 116"/>
            <p:cNvGrpSpPr>
              <a:grpSpLocks/>
            </p:cNvGrpSpPr>
            <p:nvPr/>
          </p:nvGrpSpPr>
          <p:grpSpPr bwMode="auto">
            <a:xfrm>
              <a:off x="1872" y="2448"/>
              <a:ext cx="672" cy="168"/>
              <a:chOff x="624" y="1440"/>
              <a:chExt cx="672" cy="168"/>
            </a:xfrm>
          </p:grpSpPr>
          <p:sp>
            <p:nvSpPr>
              <p:cNvPr id="699509" name="Line 117"/>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10" name="Oval 118"/>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511" name="Line 119"/>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12" name="Oval 120"/>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513" name="Line 121"/>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9514" name="Group 122"/>
            <p:cNvGrpSpPr>
              <a:grpSpLocks/>
            </p:cNvGrpSpPr>
            <p:nvPr/>
          </p:nvGrpSpPr>
          <p:grpSpPr bwMode="auto">
            <a:xfrm rot="27000000">
              <a:off x="1800" y="2184"/>
              <a:ext cx="144" cy="288"/>
              <a:chOff x="4896" y="3360"/>
              <a:chExt cx="144" cy="288"/>
            </a:xfrm>
          </p:grpSpPr>
          <p:sp>
            <p:nvSpPr>
              <p:cNvPr id="699515" name="Line 123"/>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16" name="Line 124"/>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17" name="Line 125"/>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18" name="Line 126"/>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9519" name="Line 127"/>
            <p:cNvSpPr>
              <a:spLocks noChangeShapeType="1"/>
            </p:cNvSpPr>
            <p:nvPr/>
          </p:nvSpPr>
          <p:spPr bwMode="auto">
            <a:xfrm>
              <a:off x="1872" y="206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20" name="Line 128"/>
            <p:cNvSpPr>
              <a:spLocks noChangeShapeType="1"/>
            </p:cNvSpPr>
            <p:nvPr/>
          </p:nvSpPr>
          <p:spPr bwMode="auto">
            <a:xfrm>
              <a:off x="1872" y="2400"/>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21" name="Line 129"/>
            <p:cNvSpPr>
              <a:spLocks noChangeShapeType="1"/>
            </p:cNvSpPr>
            <p:nvPr/>
          </p:nvSpPr>
          <p:spPr bwMode="auto">
            <a:xfrm flipH="1">
              <a:off x="2736" y="2064"/>
              <a:ext cx="0" cy="1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22" name="Line 130"/>
            <p:cNvSpPr>
              <a:spLocks noChangeShapeType="1"/>
            </p:cNvSpPr>
            <p:nvPr/>
          </p:nvSpPr>
          <p:spPr bwMode="auto">
            <a:xfrm flipH="1">
              <a:off x="2544" y="2592"/>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23" name="Text Box 131"/>
            <p:cNvSpPr txBox="1">
              <a:spLocks noChangeArrowheads="1"/>
            </p:cNvSpPr>
            <p:nvPr/>
          </p:nvSpPr>
          <p:spPr bwMode="auto">
            <a:xfrm>
              <a:off x="1584" y="172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chemeClr val="tx1"/>
                  </a:solidFill>
                </a:rPr>
                <a:t>Q</a:t>
              </a:r>
              <a:endParaRPr lang="en-US" sz="2400" b="1" baseline="-25000">
                <a:solidFill>
                  <a:schemeClr val="tx1"/>
                </a:solidFill>
                <a:sym typeface="Symbol" pitchFamily="18" charset="2"/>
              </a:endParaRPr>
            </a:p>
          </p:txBody>
        </p:sp>
        <p:sp>
          <p:nvSpPr>
            <p:cNvPr id="699524" name="Text Box 132"/>
            <p:cNvSpPr txBox="1">
              <a:spLocks noChangeArrowheads="1"/>
            </p:cNvSpPr>
            <p:nvPr/>
          </p:nvSpPr>
          <p:spPr bwMode="auto">
            <a:xfrm>
              <a:off x="1392" y="220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chemeClr val="accent2"/>
                  </a:solidFill>
                </a:rPr>
                <a:t>C</a:t>
              </a:r>
              <a:endParaRPr lang="en-US" sz="2400" b="1">
                <a:solidFill>
                  <a:schemeClr val="accent2"/>
                </a:solidFill>
                <a:sym typeface="Symbol" pitchFamily="18" charset="2"/>
              </a:endParaRPr>
            </a:p>
          </p:txBody>
        </p:sp>
        <p:sp>
          <p:nvSpPr>
            <p:cNvPr id="699525" name="Line 133"/>
            <p:cNvSpPr>
              <a:spLocks noChangeShapeType="1"/>
            </p:cNvSpPr>
            <p:nvPr/>
          </p:nvSpPr>
          <p:spPr bwMode="auto">
            <a:xfrm>
              <a:off x="1776" y="2064"/>
              <a:ext cx="48"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26" name="Text Box 134"/>
            <p:cNvSpPr txBox="1">
              <a:spLocks noChangeArrowheads="1"/>
            </p:cNvSpPr>
            <p:nvPr/>
          </p:nvSpPr>
          <p:spPr bwMode="auto">
            <a:xfrm>
              <a:off x="2112" y="211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FF0000"/>
                  </a:solidFill>
                </a:rPr>
                <a:t>R</a:t>
              </a:r>
              <a:endParaRPr lang="en-US" sz="2400" b="1">
                <a:solidFill>
                  <a:srgbClr val="FF0000"/>
                </a:solidFill>
                <a:sym typeface="Symbol" pitchFamily="18" charset="2"/>
              </a:endParaRPr>
            </a:p>
          </p:txBody>
        </p:sp>
        <p:grpSp>
          <p:nvGrpSpPr>
            <p:cNvPr id="699527" name="Group 135"/>
            <p:cNvGrpSpPr>
              <a:grpSpLocks/>
            </p:cNvGrpSpPr>
            <p:nvPr/>
          </p:nvGrpSpPr>
          <p:grpSpPr bwMode="auto">
            <a:xfrm>
              <a:off x="2544" y="2088"/>
              <a:ext cx="336" cy="423"/>
              <a:chOff x="3696" y="2304"/>
              <a:chExt cx="336" cy="423"/>
            </a:xfrm>
          </p:grpSpPr>
          <p:grpSp>
            <p:nvGrpSpPr>
              <p:cNvPr id="699528" name="Group 136"/>
              <p:cNvGrpSpPr>
                <a:grpSpLocks/>
              </p:cNvGrpSpPr>
              <p:nvPr/>
            </p:nvGrpSpPr>
            <p:grpSpPr bwMode="auto">
              <a:xfrm>
                <a:off x="3744" y="2448"/>
                <a:ext cx="288" cy="144"/>
                <a:chOff x="2736" y="1632"/>
                <a:chExt cx="288" cy="144"/>
              </a:xfrm>
            </p:grpSpPr>
            <p:sp>
              <p:nvSpPr>
                <p:cNvPr id="699529" name="Line 137"/>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30" name="Line 138"/>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31" name="Line 139"/>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32" name="Line 140"/>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9533" name="Text Box 141"/>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699534" name="Text Box 142"/>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699535" name="Line 143"/>
            <p:cNvSpPr>
              <a:spLocks noChangeShapeType="1"/>
            </p:cNvSpPr>
            <p:nvPr/>
          </p:nvSpPr>
          <p:spPr bwMode="auto">
            <a:xfrm flipH="1">
              <a:off x="2736" y="2376"/>
              <a:ext cx="0" cy="2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36" name="Text Box 144"/>
            <p:cNvSpPr txBox="1">
              <a:spLocks noChangeArrowheads="1"/>
            </p:cNvSpPr>
            <p:nvPr/>
          </p:nvSpPr>
          <p:spPr bwMode="auto">
            <a:xfrm>
              <a:off x="2668" y="230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dirty="0">
                  <a:solidFill>
                    <a:srgbClr val="FF0000"/>
                  </a:solidFill>
                  <a:latin typeface="Symbol" panose="05050102010706020507" pitchFamily="18" charset="2"/>
                  <a:sym typeface="Symbol" pitchFamily="18" charset="2"/>
                </a:rPr>
                <a:t>e</a:t>
              </a:r>
              <a:endParaRPr lang="en-US" sz="2400" b="1" dirty="0">
                <a:solidFill>
                  <a:srgbClr val="FF0000"/>
                </a:solidFill>
                <a:latin typeface="Symbol" panose="05050102010706020507" pitchFamily="18" charset="2"/>
                <a:sym typeface="Symbol" pitchFamily="18" charset="2"/>
              </a:endParaRPr>
            </a:p>
          </p:txBody>
        </p:sp>
        <p:sp>
          <p:nvSpPr>
            <p:cNvPr id="699540" name="Line 148"/>
            <p:cNvSpPr>
              <a:spLocks noChangeShapeType="1"/>
            </p:cNvSpPr>
            <p:nvPr/>
          </p:nvSpPr>
          <p:spPr bwMode="auto">
            <a:xfrm flipH="1" flipV="1">
              <a:off x="2160" y="1920"/>
              <a:ext cx="38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541" name="Text Box 149"/>
            <p:cNvSpPr txBox="1">
              <a:spLocks noChangeArrowheads="1"/>
            </p:cNvSpPr>
            <p:nvPr/>
          </p:nvSpPr>
          <p:spPr bwMode="auto">
            <a:xfrm>
              <a:off x="2496" y="17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i="1">
                  <a:solidFill>
                    <a:srgbClr val="009900"/>
                  </a:solidFill>
                </a:rPr>
                <a:t>I</a:t>
              </a:r>
              <a:endParaRPr lang="en-US" sz="2400" b="1">
                <a:solidFill>
                  <a:srgbClr val="009900"/>
                </a:solidFill>
                <a:sym typeface="Symbol" pitchFamily="18" charset="2"/>
              </a:endParaRPr>
            </a:p>
          </p:txBody>
        </p:sp>
      </p:grpSp>
      <p:graphicFrame>
        <p:nvGraphicFramePr>
          <p:cNvPr id="699544" name="Object 152"/>
          <p:cNvGraphicFramePr>
            <a:graphicFrameLocks noChangeAspect="1"/>
          </p:cNvGraphicFramePr>
          <p:nvPr/>
        </p:nvGraphicFramePr>
        <p:xfrm>
          <a:off x="381000" y="4779963"/>
          <a:ext cx="1189038" cy="858837"/>
        </p:xfrm>
        <a:graphic>
          <a:graphicData uri="http://schemas.openxmlformats.org/presentationml/2006/ole">
            <mc:AlternateContent xmlns:mc="http://schemas.openxmlformats.org/markup-compatibility/2006">
              <mc:Choice xmlns:v="urn:schemas-microsoft-com:vml" Requires="v">
                <p:oleObj name="Equation" r:id="rId14" imgW="482400" imgH="393480" progId="Equation.DSMT4">
                  <p:embed/>
                </p:oleObj>
              </mc:Choice>
              <mc:Fallback>
                <p:oleObj name="Equation" r:id="rId14" imgW="482400" imgH="393480" progId="Equation.DSMT4">
                  <p:embed/>
                  <p:pic>
                    <p:nvPicPr>
                      <p:cNvPr id="0" name="Object 1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4779963"/>
                        <a:ext cx="1189038"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99545" name="Object 153"/>
              <p:cNvSpPr txBox="1"/>
              <p:nvPr/>
            </p:nvSpPr>
            <p:spPr bwMode="auto">
              <a:xfrm>
                <a:off x="304800" y="5999163"/>
                <a:ext cx="2252663" cy="858837"/>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0=</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𝑄</m:t>
                          </m:r>
                        </m:num>
                        <m:den>
                          <m:r>
                            <a:rPr lang="en-US" i="1">
                              <a:solidFill>
                                <a:srgbClr val="000000"/>
                              </a:solidFill>
                              <a:latin typeface="Cambria Math" panose="02040503050406030204" pitchFamily="18" charset="0"/>
                            </a:rPr>
                            <m:t>𝐶</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ℰ</m:t>
                      </m:r>
                    </m:oMath>
                  </m:oMathPara>
                </a14:m>
                <a:endParaRPr lang="en-US" dirty="0"/>
              </a:p>
            </p:txBody>
          </p:sp>
        </mc:Choice>
        <mc:Fallback xmlns="">
          <p:sp>
            <p:nvSpPr>
              <p:cNvPr id="699545" name="Object 153"/>
              <p:cNvSpPr txBox="1">
                <a:spLocks noRot="1" noChangeAspect="1" noMove="1" noResize="1" noEditPoints="1" noAdjustHandles="1" noChangeArrowheads="1" noChangeShapeType="1" noTextEdit="1"/>
              </p:cNvSpPr>
              <p:nvPr/>
            </p:nvSpPr>
            <p:spPr bwMode="auto">
              <a:xfrm>
                <a:off x="304800" y="5999163"/>
                <a:ext cx="2252663" cy="858837"/>
              </a:xfrm>
              <a:prstGeom prst="rect">
                <a:avLst/>
              </a:prstGeom>
              <a:blipFill>
                <a:blip r:embed="rId1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9546" name="Object 154"/>
              <p:cNvSpPr txBox="1"/>
              <p:nvPr/>
            </p:nvSpPr>
            <p:spPr bwMode="auto">
              <a:xfrm>
                <a:off x="2971800" y="5029200"/>
                <a:ext cx="2503488" cy="858838"/>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𝑑𝑄</m:t>
                          </m:r>
                        </m:num>
                        <m:den>
                          <m:r>
                            <a:rPr lang="en-US" i="1">
                              <a:solidFill>
                                <a:srgbClr val="000000"/>
                              </a:solidFill>
                              <a:latin typeface="Cambria Math" panose="02040503050406030204" pitchFamily="18" charset="0"/>
                            </a:rPr>
                            <m:t>𝑑𝑡</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𝑄</m:t>
                          </m:r>
                        </m:num>
                        <m:den>
                          <m:r>
                            <a:rPr lang="en-US" i="1">
                              <a:solidFill>
                                <a:srgbClr val="000000"/>
                              </a:solidFill>
                              <a:latin typeface="Cambria Math" panose="02040503050406030204" pitchFamily="18" charset="0"/>
                            </a:rPr>
                            <m:t>𝑅𝐶</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ℰ</m:t>
                          </m:r>
                        </m:num>
                        <m:den>
                          <m:r>
                            <a:rPr lang="en-US" i="1">
                              <a:solidFill>
                                <a:srgbClr val="000000"/>
                              </a:solidFill>
                              <a:latin typeface="Cambria Math" panose="02040503050406030204" pitchFamily="18" charset="0"/>
                            </a:rPr>
                            <m:t>𝑅</m:t>
                          </m:r>
                        </m:den>
                      </m:f>
                    </m:oMath>
                  </m:oMathPara>
                </a14:m>
                <a:endParaRPr lang="en-US" dirty="0"/>
              </a:p>
            </p:txBody>
          </p:sp>
        </mc:Choice>
        <mc:Fallback xmlns="">
          <p:sp>
            <p:nvSpPr>
              <p:cNvPr id="699546" name="Object 154"/>
              <p:cNvSpPr txBox="1">
                <a:spLocks noRot="1" noChangeAspect="1" noMove="1" noResize="1" noEditPoints="1" noAdjustHandles="1" noChangeArrowheads="1" noChangeShapeType="1" noTextEdit="1"/>
              </p:cNvSpPr>
              <p:nvPr/>
            </p:nvSpPr>
            <p:spPr bwMode="auto">
              <a:xfrm>
                <a:off x="2971800" y="5029200"/>
                <a:ext cx="2503488" cy="858838"/>
              </a:xfrm>
              <a:prstGeom prst="rect">
                <a:avLst/>
              </a:prstGeom>
              <a:blipFill>
                <a:blip r:embed="rId1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9547" name="Object 155"/>
              <p:cNvSpPr txBox="1"/>
              <p:nvPr/>
            </p:nvSpPr>
            <p:spPr bwMode="auto">
              <a:xfrm>
                <a:off x="2819400" y="5943600"/>
                <a:ext cx="2784475" cy="609600"/>
              </a:xfrm>
              <a:prstGeom prst="rect">
                <a:avLst/>
              </a:prstGeom>
              <a:noFill/>
              <a:ln w="38100">
                <a:solidFill>
                  <a:srgbClr val="009900"/>
                </a:solidFill>
                <a:miter lim="800000"/>
                <a:headEnd/>
                <a:tailEnd/>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𝑄</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ℰ</m:t>
                      </m:r>
                      <m:r>
                        <a:rPr lang="en-US" i="1">
                          <a:solidFill>
                            <a:srgbClr val="000000"/>
                          </a:solidFill>
                          <a:latin typeface="Cambria Math" panose="02040503050406030204" pitchFamily="18" charset="0"/>
                        </a:rPr>
                        <m:t>𝐶</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𝑡</m:t>
                                  </m:r>
                                </m:num>
                                <m:den>
                                  <m:r>
                                    <a:rPr lang="en-US" i="1">
                                      <a:solidFill>
                                        <a:srgbClr val="000000"/>
                                      </a:solidFill>
                                      <a:latin typeface="Cambria Math" panose="02040503050406030204" pitchFamily="18" charset="0"/>
                                    </a:rPr>
                                    <m:t>𝑅𝐶</m:t>
                                  </m:r>
                                </m:den>
                              </m:f>
                            </m:sup>
                          </m:sSup>
                        </m:e>
                      </m:d>
                    </m:oMath>
                  </m:oMathPara>
                </a14:m>
                <a:endParaRPr lang="en-US" dirty="0"/>
              </a:p>
            </p:txBody>
          </p:sp>
        </mc:Choice>
        <mc:Fallback xmlns="">
          <p:sp>
            <p:nvSpPr>
              <p:cNvPr id="699547" name="Object 155"/>
              <p:cNvSpPr txBox="1">
                <a:spLocks noRot="1" noChangeAspect="1" noMove="1" noResize="1" noEditPoints="1" noAdjustHandles="1" noChangeArrowheads="1" noChangeShapeType="1" noTextEdit="1"/>
              </p:cNvSpPr>
              <p:nvPr/>
            </p:nvSpPr>
            <p:spPr bwMode="auto">
              <a:xfrm>
                <a:off x="2819400" y="5943600"/>
                <a:ext cx="2784475" cy="609600"/>
              </a:xfrm>
              <a:prstGeom prst="rect">
                <a:avLst/>
              </a:prstGeom>
              <a:blipFill>
                <a:blip r:embed="rId18"/>
                <a:stretch>
                  <a:fillRect/>
                </a:stretch>
              </a:blipFill>
              <a:ln w="38100">
                <a:solidFill>
                  <a:srgbClr val="009900"/>
                </a:solidFill>
                <a:miter lim="800000"/>
                <a:headEnd/>
                <a:tailEnd/>
              </a:ln>
              <a:effectLst/>
            </p:spPr>
            <p:txBody>
              <a:bodyPr/>
              <a:lstStyle/>
              <a:p>
                <a:r>
                  <a:rPr lang="en-US">
                    <a:noFill/>
                  </a:rPr>
                  <a:t> </a:t>
                </a:r>
              </a:p>
            </p:txBody>
          </p:sp>
        </mc:Fallback>
      </mc:AlternateContent>
      <p:pic>
        <p:nvPicPr>
          <p:cNvPr id="699549" name="Picture 1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38800" y="4995863"/>
            <a:ext cx="3505200"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480033618"/>
              </p:ext>
            </p:extLst>
          </p:nvPr>
        </p:nvGraphicFramePr>
        <p:xfrm>
          <a:off x="543718" y="2755900"/>
          <a:ext cx="3814763" cy="749300"/>
        </p:xfrm>
        <a:graphic>
          <a:graphicData uri="http://schemas.openxmlformats.org/presentationml/2006/ole">
            <mc:AlternateContent xmlns:mc="http://schemas.openxmlformats.org/markup-compatibility/2006">
              <mc:Choice xmlns:v="urn:schemas-microsoft-com:vml" Requires="v">
                <p:oleObj name="Equation" r:id="rId20" imgW="1549080" imgH="342720" progId="Equation.DSMT4">
                  <p:embed/>
                </p:oleObj>
              </mc:Choice>
              <mc:Fallback>
                <p:oleObj name="Equation" r:id="rId20" imgW="1549080" imgH="342720" progId="Equation.DSMT4">
                  <p:embed/>
                  <p:pic>
                    <p:nvPicPr>
                      <p:cNvPr id="0" name="Object 100"/>
                      <p:cNvPicPr>
                        <a:picLocks noChangeAspect="1" noChangeArrowheads="1"/>
                      </p:cNvPicPr>
                      <p:nvPr/>
                    </p:nvPicPr>
                    <p:blipFill>
                      <a:blip r:embed="rId21"/>
                      <a:srcRect/>
                      <a:stretch>
                        <a:fillRect/>
                      </a:stretch>
                    </p:blipFill>
                    <p:spPr bwMode="auto">
                      <a:xfrm>
                        <a:off x="543718" y="2755900"/>
                        <a:ext cx="381476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9441">
                                            <p:txEl>
                                              <p:pRg st="0" end="0"/>
                                            </p:txEl>
                                          </p:spTgt>
                                        </p:tgtEl>
                                        <p:attrNameLst>
                                          <p:attrName>style.visibility</p:attrName>
                                        </p:attrNameLst>
                                      </p:cBhvr>
                                      <p:to>
                                        <p:strVal val="visible"/>
                                      </p:to>
                                    </p:set>
                                    <p:anim calcmode="lin" valueType="num">
                                      <p:cBhvr additive="base">
                                        <p:cTn id="7" dur="500" fill="hold"/>
                                        <p:tgtEl>
                                          <p:spTgt spid="6994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94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9441">
                                            <p:txEl>
                                              <p:pRg st="1" end="1"/>
                                            </p:txEl>
                                          </p:spTgt>
                                        </p:tgtEl>
                                        <p:attrNameLst>
                                          <p:attrName>style.visibility</p:attrName>
                                        </p:attrNameLst>
                                      </p:cBhvr>
                                      <p:to>
                                        <p:strVal val="visible"/>
                                      </p:to>
                                    </p:set>
                                    <p:anim calcmode="lin" valueType="num">
                                      <p:cBhvr additive="base">
                                        <p:cTn id="11" dur="500" fill="hold"/>
                                        <p:tgtEl>
                                          <p:spTgt spid="69944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9441">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699438"/>
                                        </p:tgtEl>
                                        <p:attrNameLst>
                                          <p:attrName>style.visibility</p:attrName>
                                        </p:attrNameLst>
                                      </p:cBhvr>
                                      <p:to>
                                        <p:strVal val="visible"/>
                                      </p:to>
                                    </p:set>
                                    <p:animEffect transition="in" filter="wipe(left)">
                                      <p:cBhvr>
                                        <p:cTn id="16" dur="500"/>
                                        <p:tgtEl>
                                          <p:spTgt spid="699438"/>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699440"/>
                                        </p:tgtEl>
                                        <p:attrNameLst>
                                          <p:attrName>style.visibility</p:attrName>
                                        </p:attrNameLst>
                                      </p:cBhvr>
                                      <p:to>
                                        <p:strVal val="visible"/>
                                      </p:to>
                                    </p:set>
                                    <p:animEffect transition="in" filter="wipe(left)">
                                      <p:cBhvr>
                                        <p:cTn id="20" dur="500"/>
                                        <p:tgtEl>
                                          <p:spTgt spid="6994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9441">
                                            <p:txEl>
                                              <p:pRg st="2" end="2"/>
                                            </p:txEl>
                                          </p:spTgt>
                                        </p:tgtEl>
                                        <p:attrNameLst>
                                          <p:attrName>style.visibility</p:attrName>
                                        </p:attrNameLst>
                                      </p:cBhvr>
                                      <p:to>
                                        <p:strVal val="visible"/>
                                      </p:to>
                                    </p:set>
                                    <p:anim calcmode="lin" valueType="num">
                                      <p:cBhvr additive="base">
                                        <p:cTn id="25" dur="500" fill="hold"/>
                                        <p:tgtEl>
                                          <p:spTgt spid="69944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9441">
                                            <p:txEl>
                                              <p:pRg st="2" end="2"/>
                                            </p:txEl>
                                          </p:spTgt>
                                        </p:tgtEl>
                                        <p:attrNameLst>
                                          <p:attrName>ppt_y</p:attrName>
                                        </p:attrNameLst>
                                      </p:cBhvr>
                                      <p:tavLst>
                                        <p:tav tm="0">
                                          <p:val>
                                            <p:strVal val="#ppt_y"/>
                                          </p:val>
                                        </p:tav>
                                        <p:tav tm="100000">
                                          <p:val>
                                            <p:strVal val="#ppt_y"/>
                                          </p:val>
                                        </p:tav>
                                      </p:tavLst>
                                    </p:anim>
                                  </p:childTnLst>
                                </p:cTn>
                              </p:par>
                            </p:childTnLst>
                          </p:cTn>
                        </p:par>
                        <p:par>
                          <p:cTn id="27" fill="hold" nodeType="with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699491"/>
                                        </p:tgtEl>
                                        <p:attrNameLst>
                                          <p:attrName>style.visibility</p:attrName>
                                        </p:attrNameLst>
                                      </p:cBhvr>
                                      <p:to>
                                        <p:strVal val="visible"/>
                                      </p:to>
                                    </p:set>
                                    <p:animEffect transition="in" filter="wipe(left)">
                                      <p:cBhvr>
                                        <p:cTn id="30" dur="500"/>
                                        <p:tgtEl>
                                          <p:spTgt spid="6994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99492"/>
                                        </p:tgtEl>
                                        <p:attrNameLst>
                                          <p:attrName>style.visibility</p:attrName>
                                        </p:attrNameLst>
                                      </p:cBhvr>
                                      <p:to>
                                        <p:strVal val="visible"/>
                                      </p:to>
                                    </p:set>
                                    <p:animEffect transition="in" filter="wipe(left)">
                                      <p:cBhvr>
                                        <p:cTn id="35" dur="500"/>
                                        <p:tgtEl>
                                          <p:spTgt spid="699492"/>
                                        </p:tgtEl>
                                      </p:cBhvr>
                                    </p:animEffect>
                                  </p:childTnLst>
                                </p:cTn>
                              </p:par>
                            </p:childTnLst>
                          </p:cTn>
                        </p:par>
                        <p:par>
                          <p:cTn id="36" fill="hold" nodeType="afterGroup">
                            <p:stCondLst>
                              <p:cond delay="500"/>
                            </p:stCondLst>
                            <p:childTnLst>
                              <p:par>
                                <p:cTn id="37" presetID="9" presetClass="entr" presetSubtype="0" fill="hold" nodeType="afterEffect">
                                  <p:stCondLst>
                                    <p:cond delay="0"/>
                                  </p:stCondLst>
                                  <p:childTnLst>
                                    <p:set>
                                      <p:cBhvr>
                                        <p:cTn id="38" dur="1" fill="hold">
                                          <p:stCondLst>
                                            <p:cond delay="0"/>
                                          </p:stCondLst>
                                        </p:cTn>
                                        <p:tgtEl>
                                          <p:spTgt spid="699496"/>
                                        </p:tgtEl>
                                        <p:attrNameLst>
                                          <p:attrName>style.visibility</p:attrName>
                                        </p:attrNameLst>
                                      </p:cBhvr>
                                      <p:to>
                                        <p:strVal val="visible"/>
                                      </p:to>
                                    </p:set>
                                    <p:animEffect transition="in" filter="dissolve">
                                      <p:cBhvr>
                                        <p:cTn id="39" dur="500"/>
                                        <p:tgtEl>
                                          <p:spTgt spid="69949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699550"/>
                                        </p:tgtEl>
                                        <p:attrNameLst>
                                          <p:attrName>style.visibility</p:attrName>
                                        </p:attrNameLst>
                                      </p:cBhvr>
                                      <p:to>
                                        <p:strVal val="visible"/>
                                      </p:to>
                                    </p:set>
                                    <p:animEffect transition="in" filter="dissolve">
                                      <p:cBhvr>
                                        <p:cTn id="48" dur="500"/>
                                        <p:tgtEl>
                                          <p:spTgt spid="69955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99537"/>
                                        </p:tgtEl>
                                        <p:attrNameLst>
                                          <p:attrName>style.visibility</p:attrName>
                                        </p:attrNameLst>
                                      </p:cBhvr>
                                      <p:to>
                                        <p:strVal val="visible"/>
                                      </p:to>
                                    </p:set>
                                    <p:animEffect transition="in" filter="dissolve">
                                      <p:cBhvr>
                                        <p:cTn id="53" dur="500"/>
                                        <p:tgtEl>
                                          <p:spTgt spid="6995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699544"/>
                                        </p:tgtEl>
                                        <p:attrNameLst>
                                          <p:attrName>style.visibility</p:attrName>
                                        </p:attrNameLst>
                                      </p:cBhvr>
                                      <p:to>
                                        <p:strVal val="visible"/>
                                      </p:to>
                                    </p:set>
                                    <p:animEffect transition="in" filter="wipe(left)">
                                      <p:cBhvr>
                                        <p:cTn id="58" dur="500"/>
                                        <p:tgtEl>
                                          <p:spTgt spid="69954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95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95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995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699549"/>
                                        </p:tgtEl>
                                        <p:attrNameLst>
                                          <p:attrName>style.visibility</p:attrName>
                                        </p:attrNameLst>
                                      </p:cBhvr>
                                      <p:to>
                                        <p:strVal val="visible"/>
                                      </p:to>
                                    </p:set>
                                    <p:animEffect transition="in" filter="dissolve">
                                      <p:cBhvr>
                                        <p:cTn id="75" dur="500"/>
                                        <p:tgtEl>
                                          <p:spTgt spid="699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41" grpId="0" uiExpand="1" build="p"/>
      <p:bldP spid="699537" grpId="0" animBg="1"/>
      <p:bldP spid="699545" grpId="0"/>
      <p:bldP spid="699546" grpId="0"/>
      <p:bldP spid="6995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51816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11</a:t>
            </a:r>
          </a:p>
        </p:txBody>
      </p:sp>
      <p:pic>
        <p:nvPicPr>
          <p:cNvPr id="74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600200"/>
            <a:ext cx="77089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486025"/>
            <a:ext cx="76517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124200" y="4114800"/>
            <a:ext cx="152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bg1"/>
              </a:solidFill>
              <a:effectLst/>
              <a:latin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61E4F14-A9CC-2623-9000-54D0C58B56CB}"/>
                  </a:ext>
                </a:extLst>
              </p14:cNvPr>
              <p14:cNvContentPartPr/>
              <p14:nvPr/>
            </p14:nvContentPartPr>
            <p14:xfrm>
              <a:off x="4713840" y="1269720"/>
              <a:ext cx="4047120" cy="3602520"/>
            </p14:xfrm>
          </p:contentPart>
        </mc:Choice>
        <mc:Fallback xmlns="">
          <p:pic>
            <p:nvPicPr>
              <p:cNvPr id="4" name="Ink 3">
                <a:extLst>
                  <a:ext uri="{FF2B5EF4-FFF2-40B4-BE49-F238E27FC236}">
                    <a16:creationId xmlns:a16="http://schemas.microsoft.com/office/drawing/2014/main" id="{461E4F14-A9CC-2623-9000-54D0C58B56CB}"/>
                  </a:ext>
                </a:extLst>
              </p:cNvPr>
              <p:cNvPicPr/>
              <p:nvPr/>
            </p:nvPicPr>
            <p:blipFill>
              <a:blip r:embed="rId5"/>
              <a:stretch>
                <a:fillRect/>
              </a:stretch>
            </p:blipFill>
            <p:spPr>
              <a:xfrm>
                <a:off x="4704480" y="1260360"/>
                <a:ext cx="4065840" cy="3621240"/>
              </a:xfrm>
              <a:prstGeom prst="rect">
                <a:avLst/>
              </a:prstGeom>
            </p:spPr>
          </p:pic>
        </mc:Fallback>
      </mc:AlternateContent>
    </p:spTree>
    <p:extLst>
      <p:ext uri="{BB962C8B-B14F-4D97-AF65-F5344CB8AC3E}">
        <p14:creationId xmlns:p14="http://schemas.microsoft.com/office/powerpoint/2010/main" val="391425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77522215"/>
              </p:ext>
            </p:extLst>
          </p:nvPr>
        </p:nvGraphicFramePr>
        <p:xfrm>
          <a:off x="914400" y="381000"/>
          <a:ext cx="7368424" cy="3657600"/>
        </p:xfrm>
        <a:graphic>
          <a:graphicData uri="http://schemas.openxmlformats.org/presentationml/2006/ole">
            <mc:AlternateContent xmlns:mc="http://schemas.openxmlformats.org/markup-compatibility/2006">
              <mc:Choice xmlns:v="urn:schemas-microsoft-com:vml" Requires="v">
                <p:oleObj name="Document" r:id="rId2" imgW="5480386" imgH="2728296" progId="Word.Document.12">
                  <p:embed/>
                </p:oleObj>
              </mc:Choice>
              <mc:Fallback>
                <p:oleObj name="Document" r:id="rId2" imgW="5480386" imgH="2728296" progId="Word.Document.12">
                  <p:embed/>
                  <p:pic>
                    <p:nvPicPr>
                      <p:cNvPr id="0" name=""/>
                      <p:cNvPicPr/>
                      <p:nvPr/>
                    </p:nvPicPr>
                    <p:blipFill>
                      <a:blip r:embed="rId3"/>
                      <a:stretch>
                        <a:fillRect/>
                      </a:stretch>
                    </p:blipFill>
                    <p:spPr>
                      <a:xfrm>
                        <a:off x="914400" y="381000"/>
                        <a:ext cx="7368424" cy="3657600"/>
                      </a:xfrm>
                      <a:prstGeom prst="rect">
                        <a:avLst/>
                      </a:prstGeom>
                    </p:spPr>
                  </p:pic>
                </p:oleObj>
              </mc:Fallback>
            </mc:AlternateContent>
          </a:graphicData>
        </a:graphic>
      </p:graphicFrame>
      <p:sp>
        <p:nvSpPr>
          <p:cNvPr id="3" name="TextBox 2"/>
          <p:cNvSpPr txBox="1"/>
          <p:nvPr/>
        </p:nvSpPr>
        <p:spPr>
          <a:xfrm>
            <a:off x="4419600" y="3962400"/>
            <a:ext cx="30480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D5FC669-AC66-BAE4-09FE-E71D69166A73}"/>
                  </a:ext>
                </a:extLst>
              </p14:cNvPr>
              <p14:cNvContentPartPr/>
              <p14:nvPr/>
            </p14:nvContentPartPr>
            <p14:xfrm>
              <a:off x="5552640" y="1859040"/>
              <a:ext cx="3093840" cy="1969560"/>
            </p14:xfrm>
          </p:contentPart>
        </mc:Choice>
        <mc:Fallback xmlns="">
          <p:pic>
            <p:nvPicPr>
              <p:cNvPr id="4" name="Ink 3">
                <a:extLst>
                  <a:ext uri="{FF2B5EF4-FFF2-40B4-BE49-F238E27FC236}">
                    <a16:creationId xmlns:a16="http://schemas.microsoft.com/office/drawing/2014/main" id="{4D5FC669-AC66-BAE4-09FE-E71D69166A73}"/>
                  </a:ext>
                </a:extLst>
              </p:cNvPr>
              <p:cNvPicPr/>
              <p:nvPr/>
            </p:nvPicPr>
            <p:blipFill>
              <a:blip r:embed="rId5"/>
              <a:stretch>
                <a:fillRect/>
              </a:stretch>
            </p:blipFill>
            <p:spPr>
              <a:xfrm>
                <a:off x="5543280" y="1849680"/>
                <a:ext cx="3112560" cy="1988280"/>
              </a:xfrm>
              <a:prstGeom prst="rect">
                <a:avLst/>
              </a:prstGeom>
            </p:spPr>
          </p:pic>
        </mc:Fallback>
      </mc:AlternateContent>
    </p:spTree>
    <p:extLst>
      <p:ext uri="{BB962C8B-B14F-4D97-AF65-F5344CB8AC3E}">
        <p14:creationId xmlns:p14="http://schemas.microsoft.com/office/powerpoint/2010/main" val="24982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6D1C6-95A5-4EFF-AD01-44222939DB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27.5 Part I</a:t>
            </a:r>
          </a:p>
        </p:txBody>
      </p:sp>
      <p:sp>
        <p:nvSpPr>
          <p:cNvPr id="5" name="Rectangle 4"/>
          <p:cNvSpPr/>
          <p:nvPr/>
        </p:nvSpPr>
        <p:spPr>
          <a:xfrm>
            <a:off x="457200" y="1371599"/>
            <a:ext cx="8229600" cy="3539430"/>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Consider the circuit in the figure and assume the battery has no internal resistance. Just after the switch is closed, what is the current in the battery?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0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2</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impossible to determine</a:t>
            </a:r>
          </a:p>
        </p:txBody>
      </p:sp>
      <p:pic>
        <p:nvPicPr>
          <p:cNvPr id="4" name="Picture 3" descr="A simple circuit diagram shows a rectangular circuit with an additional rectangular arm on the right side. The left arm of the left rectangle includes the battery with a potential of epsilon. The positive terminal is on the top and the negative terminal is at the bottom. The right arm of the left rectangle has a resistor of resistance R, while the right arm of the right rectangle has another resistor of resistance R. The upper arm of the right rectangle has a capacitor C, while the lower arm of the left rectangle has an open switch.">
            <a:extLst>
              <a:ext uri="{FF2B5EF4-FFF2-40B4-BE49-F238E27FC236}">
                <a16:creationId xmlns:a16="http://schemas.microsoft.com/office/drawing/2014/main" id="{A8E28239-B411-4ED2-8C4F-FACEE9F20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751" y="3454400"/>
            <a:ext cx="3711049" cy="3057289"/>
          </a:xfrm>
          <a:prstGeom prst="rect">
            <a:avLst/>
          </a:prstGeom>
        </p:spPr>
      </p:pic>
      <p:sp>
        <p:nvSpPr>
          <p:cNvPr id="7" name="TextBox 6"/>
          <p:cNvSpPr txBox="1"/>
          <p:nvPr/>
        </p:nvSpPr>
        <p:spPr>
          <a:xfrm>
            <a:off x="466595" y="293251"/>
            <a:ext cx="1295400" cy="830997"/>
          </a:xfrm>
          <a:prstGeom prst="rect">
            <a:avLst/>
          </a:prstGeom>
          <a:noFill/>
        </p:spPr>
        <p:txBody>
          <a:bodyPr wrap="square" rtlCol="0">
            <a:spAutoFit/>
          </a:bodyPr>
          <a:lstStyle/>
          <a:p>
            <a:r>
              <a:rPr lang="en-US" dirty="0">
                <a:solidFill>
                  <a:srgbClr val="FF0000"/>
                </a:solidFill>
              </a:rPr>
              <a:t>JIT</a:t>
            </a:r>
          </a:p>
        </p:txBody>
      </p:sp>
      <p:sp>
        <p:nvSpPr>
          <p:cNvPr id="2" name="TextBox 1"/>
          <p:cNvSpPr txBox="1"/>
          <p:nvPr/>
        </p:nvSpPr>
        <p:spPr>
          <a:xfrm>
            <a:off x="914400" y="5410200"/>
            <a:ext cx="23622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1CD70EE-C959-4810-1DD2-F89CC2E5D65A}"/>
                  </a:ext>
                </a:extLst>
              </p14:cNvPr>
              <p14:cNvContentPartPr/>
              <p14:nvPr/>
            </p14:nvContentPartPr>
            <p14:xfrm>
              <a:off x="2420280" y="2346120"/>
              <a:ext cx="5940000" cy="2212920"/>
            </p14:xfrm>
          </p:contentPart>
        </mc:Choice>
        <mc:Fallback xmlns="">
          <p:pic>
            <p:nvPicPr>
              <p:cNvPr id="3" name="Ink 2">
                <a:extLst>
                  <a:ext uri="{FF2B5EF4-FFF2-40B4-BE49-F238E27FC236}">
                    <a16:creationId xmlns:a16="http://schemas.microsoft.com/office/drawing/2014/main" id="{E1CD70EE-C959-4810-1DD2-F89CC2E5D65A}"/>
                  </a:ext>
                </a:extLst>
              </p:cNvPr>
              <p:cNvPicPr/>
              <p:nvPr/>
            </p:nvPicPr>
            <p:blipFill>
              <a:blip r:embed="rId6"/>
              <a:stretch>
                <a:fillRect/>
              </a:stretch>
            </p:blipFill>
            <p:spPr>
              <a:xfrm>
                <a:off x="2410920" y="2336760"/>
                <a:ext cx="5958720" cy="2231640"/>
              </a:xfrm>
              <a:prstGeom prst="rect">
                <a:avLst/>
              </a:prstGeom>
            </p:spPr>
          </p:pic>
        </mc:Fallback>
      </mc:AlternateContent>
    </p:spTree>
    <p:extLst>
      <p:ext uri="{BB962C8B-B14F-4D97-AF65-F5344CB8AC3E}">
        <p14:creationId xmlns:p14="http://schemas.microsoft.com/office/powerpoint/2010/main" val="6310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325076-B880-404A-BAE5-E3A2FB4E37A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27.5 Part II</a:t>
            </a:r>
          </a:p>
        </p:txBody>
      </p:sp>
      <p:sp>
        <p:nvSpPr>
          <p:cNvPr id="5" name="Rectangle 4"/>
          <p:cNvSpPr/>
          <p:nvPr/>
        </p:nvSpPr>
        <p:spPr>
          <a:xfrm>
            <a:off x="457200" y="1371599"/>
            <a:ext cx="8393502" cy="2677656"/>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After a very long time, what is the current in the battery?</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0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2</a:t>
            </a:r>
            <a:r>
              <a:rPr lang="en-US" sz="2800" i="1" dirty="0" err="1">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2</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Both"/>
            </a:pPr>
            <a:r>
              <a:rPr lang="en-US" sz="2800" dirty="0">
                <a:solidFill>
                  <a:schemeClr val="tx1"/>
                </a:solidFill>
                <a:latin typeface="Times New Roman" panose="02020603050405020304" pitchFamily="18" charset="0"/>
                <a:cs typeface="Times New Roman" panose="02020603050405020304" pitchFamily="18" charset="0"/>
              </a:rPr>
              <a:t> impossible to determine</a:t>
            </a:r>
          </a:p>
        </p:txBody>
      </p:sp>
      <p:pic>
        <p:nvPicPr>
          <p:cNvPr id="7" name="Picture 6" descr="A simple circuit diagram shows a rectangular circuit with an additional rectangular arm on the right side. The left arm of the left rectangle includes the battery with a potential of epsilon. The positive terminal is on the top and the negative terminal is at the bottom. The right arm of the left rectangle has a resistor of resistance R, while the right arm of the right rectangle has another resistor of resistance R. The upper arm of the right rectangle has a capacitor C, while the lower arm of the left rectangle has an open switch.">
            <a:extLst>
              <a:ext uri="{FF2B5EF4-FFF2-40B4-BE49-F238E27FC236}">
                <a16:creationId xmlns:a16="http://schemas.microsoft.com/office/drawing/2014/main" id="{3FADD948-1274-487C-8D5D-75D88E024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751" y="3454400"/>
            <a:ext cx="3711049" cy="3057289"/>
          </a:xfrm>
          <a:prstGeom prst="rect">
            <a:avLst/>
          </a:prstGeom>
        </p:spPr>
      </p:pic>
      <p:sp>
        <p:nvSpPr>
          <p:cNvPr id="8" name="TextBox 7"/>
          <p:cNvSpPr txBox="1"/>
          <p:nvPr/>
        </p:nvSpPr>
        <p:spPr>
          <a:xfrm>
            <a:off x="429016" y="146625"/>
            <a:ext cx="1295400" cy="830997"/>
          </a:xfrm>
          <a:prstGeom prst="rect">
            <a:avLst/>
          </a:prstGeom>
          <a:noFill/>
        </p:spPr>
        <p:txBody>
          <a:bodyPr wrap="square" rtlCol="0">
            <a:spAutoFit/>
          </a:bodyPr>
          <a:lstStyle/>
          <a:p>
            <a:r>
              <a:rPr lang="en-US" dirty="0">
                <a:solidFill>
                  <a:srgbClr val="FF0000"/>
                </a:solidFill>
              </a:rPr>
              <a:t>JIT</a:t>
            </a:r>
          </a:p>
        </p:txBody>
      </p:sp>
      <p:sp>
        <p:nvSpPr>
          <p:cNvPr id="9" name="TextBox 8"/>
          <p:cNvSpPr txBox="1"/>
          <p:nvPr/>
        </p:nvSpPr>
        <p:spPr>
          <a:xfrm>
            <a:off x="914400" y="5410200"/>
            <a:ext cx="23622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d</a:t>
            </a:r>
          </a:p>
        </p:txBody>
      </p:sp>
    </p:spTree>
    <p:extLst>
      <p:ext uri="{BB962C8B-B14F-4D97-AF65-F5344CB8AC3E}">
        <p14:creationId xmlns:p14="http://schemas.microsoft.com/office/powerpoint/2010/main" val="188489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2130287"/>
              </p:ext>
            </p:extLst>
          </p:nvPr>
        </p:nvGraphicFramePr>
        <p:xfrm>
          <a:off x="457200" y="457200"/>
          <a:ext cx="8492136" cy="1371600"/>
        </p:xfrm>
        <a:graphic>
          <a:graphicData uri="http://schemas.openxmlformats.org/presentationml/2006/ole">
            <mc:AlternateContent xmlns:mc="http://schemas.openxmlformats.org/markup-compatibility/2006">
              <mc:Choice xmlns:v="urn:schemas-microsoft-com:vml" Requires="v">
                <p:oleObj name="Document" r:id="rId2" imgW="5485703" imgH="885847" progId="Word.Document.12">
                  <p:embed/>
                </p:oleObj>
              </mc:Choice>
              <mc:Fallback>
                <p:oleObj name="Document" r:id="rId2" imgW="5485703" imgH="885847" progId="Word.Document.12">
                  <p:embed/>
                  <p:pic>
                    <p:nvPicPr>
                      <p:cNvPr id="0" name=""/>
                      <p:cNvPicPr/>
                      <p:nvPr/>
                    </p:nvPicPr>
                    <p:blipFill>
                      <a:blip r:embed="rId3"/>
                      <a:stretch>
                        <a:fillRect/>
                      </a:stretch>
                    </p:blipFill>
                    <p:spPr>
                      <a:xfrm>
                        <a:off x="457200" y="457200"/>
                        <a:ext cx="8492136" cy="1371600"/>
                      </a:xfrm>
                      <a:prstGeom prst="rect">
                        <a:avLst/>
                      </a:prstGeom>
                    </p:spPr>
                  </p:pic>
                </p:oleObj>
              </mc:Fallback>
            </mc:AlternateContent>
          </a:graphicData>
        </a:graphic>
      </p:graphicFrame>
      <p:sp>
        <p:nvSpPr>
          <p:cNvPr id="3" name="TextBox 2"/>
          <p:cNvSpPr txBox="1"/>
          <p:nvPr/>
        </p:nvSpPr>
        <p:spPr>
          <a:xfrm>
            <a:off x="1447800" y="2209800"/>
            <a:ext cx="4114800" cy="830997"/>
          </a:xfrm>
          <a:prstGeom prst="rect">
            <a:avLst/>
          </a:prstGeom>
          <a:noFill/>
        </p:spPr>
        <p:txBody>
          <a:bodyPr wrap="square" rtlCol="0">
            <a:spAutoFit/>
          </a:bodyPr>
          <a:lstStyle/>
          <a:p>
            <a:r>
              <a:rPr lang="en-US" dirty="0">
                <a:solidFill>
                  <a:srgbClr val="FF0000"/>
                </a:solidFill>
              </a:rPr>
              <a:t>Solve on Board</a:t>
            </a:r>
          </a:p>
        </p:txBody>
      </p:sp>
      <p:pic>
        <p:nvPicPr>
          <p:cNvPr id="4" name="Picture 3"/>
          <p:cNvPicPr>
            <a:picLocks noChangeAspect="1"/>
          </p:cNvPicPr>
          <p:nvPr/>
        </p:nvPicPr>
        <p:blipFill rotWithShape="1">
          <a:blip r:embed="rId4"/>
          <a:srcRect b="13333"/>
          <a:stretch/>
        </p:blipFill>
        <p:spPr>
          <a:xfrm>
            <a:off x="2362200" y="3276600"/>
            <a:ext cx="3533775" cy="1981200"/>
          </a:xfrm>
          <a:prstGeom prst="rect">
            <a:avLst/>
          </a:prstGeom>
        </p:spPr>
      </p:pic>
    </p:spTree>
    <p:extLst>
      <p:ext uri="{BB962C8B-B14F-4D97-AF65-F5344CB8AC3E}">
        <p14:creationId xmlns:p14="http://schemas.microsoft.com/office/powerpoint/2010/main" val="365068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Text Box 3"/>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Ammeters and Voltmeters</a:t>
            </a:r>
          </a:p>
        </p:txBody>
      </p:sp>
      <p:sp>
        <p:nvSpPr>
          <p:cNvPr id="700423" name="Text Box 7"/>
          <p:cNvSpPr txBox="1">
            <a:spLocks noChangeArrowheads="1"/>
          </p:cNvSpPr>
          <p:nvPr/>
        </p:nvSpPr>
        <p:spPr bwMode="auto">
          <a:xfrm>
            <a:off x="0" y="838200"/>
            <a:ext cx="8763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An </a:t>
            </a:r>
            <a:r>
              <a:rPr lang="en-US" sz="2400" i="1">
                <a:solidFill>
                  <a:srgbClr val="009900"/>
                </a:solidFill>
                <a:sym typeface="Symbol" pitchFamily="18" charset="2"/>
              </a:rPr>
              <a:t>ammeter</a:t>
            </a:r>
            <a:r>
              <a:rPr lang="en-US" sz="2400">
                <a:solidFill>
                  <a:srgbClr val="009900"/>
                </a:solidFill>
                <a:sym typeface="Symbol" pitchFamily="18" charset="2"/>
              </a:rPr>
              <a:t> is a device that measures the current (amps) anywhere in a circuit</a:t>
            </a:r>
          </a:p>
          <a:p>
            <a:pPr lvl="1" eaLnBrk="1" hangingPunct="1">
              <a:buFontTx/>
              <a:buChar char="•"/>
            </a:pPr>
            <a:r>
              <a:rPr lang="en-US" sz="2400">
                <a:solidFill>
                  <a:srgbClr val="009900"/>
                </a:solidFill>
                <a:sym typeface="Symbol" pitchFamily="18" charset="2"/>
              </a:rPr>
              <a:t>To use it, you must route the current through it</a:t>
            </a:r>
          </a:p>
          <a:p>
            <a:pPr lvl="1" eaLnBrk="1" hangingPunct="1">
              <a:buFontTx/>
              <a:buChar char="•"/>
            </a:pPr>
            <a:r>
              <a:rPr lang="en-US" sz="2400">
                <a:solidFill>
                  <a:srgbClr val="009900"/>
                </a:solidFill>
                <a:sym typeface="Symbol" pitchFamily="18" charset="2"/>
              </a:rPr>
              <a:t>A perfect ammeter should have zero resistance</a:t>
            </a:r>
          </a:p>
          <a:p>
            <a:pPr eaLnBrk="1" hangingPunct="1">
              <a:buFontTx/>
              <a:buChar char="•"/>
            </a:pPr>
            <a:r>
              <a:rPr lang="en-US" sz="2400">
                <a:solidFill>
                  <a:schemeClr val="accent2"/>
                </a:solidFill>
                <a:sym typeface="Symbol" pitchFamily="18" charset="2"/>
              </a:rPr>
              <a:t>A </a:t>
            </a:r>
            <a:r>
              <a:rPr lang="en-US" sz="2400" i="1">
                <a:solidFill>
                  <a:schemeClr val="accent2"/>
                </a:solidFill>
                <a:sym typeface="Symbol" pitchFamily="18" charset="2"/>
              </a:rPr>
              <a:t>voltmeter</a:t>
            </a:r>
            <a:r>
              <a:rPr lang="en-US" sz="2400">
                <a:solidFill>
                  <a:schemeClr val="accent2"/>
                </a:solidFill>
                <a:sym typeface="Symbol" pitchFamily="18" charset="2"/>
              </a:rPr>
              <a:t> is a device that measures the potential difference (volts) between any two points in a circuit</a:t>
            </a:r>
          </a:p>
          <a:p>
            <a:pPr lvl="1" eaLnBrk="1" hangingPunct="1">
              <a:buFontTx/>
              <a:buChar char="•"/>
            </a:pPr>
            <a:r>
              <a:rPr lang="en-US" sz="2400">
                <a:solidFill>
                  <a:schemeClr val="accent2"/>
                </a:solidFill>
                <a:sym typeface="Symbol" pitchFamily="18" charset="2"/>
              </a:rPr>
              <a:t>To use it, you can simply connect to any two points </a:t>
            </a:r>
          </a:p>
          <a:p>
            <a:pPr lvl="1" eaLnBrk="1" hangingPunct="1">
              <a:buFontTx/>
              <a:buChar char="•"/>
            </a:pPr>
            <a:r>
              <a:rPr lang="en-US" sz="2400">
                <a:solidFill>
                  <a:schemeClr val="accent2"/>
                </a:solidFill>
                <a:sym typeface="Symbol" pitchFamily="18" charset="2"/>
              </a:rPr>
              <a:t>A perfect voltmeter has infinite resistance</a:t>
            </a:r>
          </a:p>
        </p:txBody>
      </p:sp>
      <p:grpSp>
        <p:nvGrpSpPr>
          <p:cNvPr id="700478" name="Group 62"/>
          <p:cNvGrpSpPr>
            <a:grpSpLocks/>
          </p:cNvGrpSpPr>
          <p:nvPr/>
        </p:nvGrpSpPr>
        <p:grpSpPr bwMode="auto">
          <a:xfrm>
            <a:off x="7086600" y="2743200"/>
            <a:ext cx="609600" cy="304800"/>
            <a:chOff x="2832" y="2880"/>
            <a:chExt cx="384" cy="192"/>
          </a:xfrm>
        </p:grpSpPr>
        <p:sp>
          <p:nvSpPr>
            <p:cNvPr id="700477" name="Line 61"/>
            <p:cNvSpPr>
              <a:spLocks noChangeShapeType="1"/>
            </p:cNvSpPr>
            <p:nvPr/>
          </p:nvSpPr>
          <p:spPr bwMode="auto">
            <a:xfrm>
              <a:off x="2832" y="2976"/>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75" name="Oval 59"/>
            <p:cNvSpPr>
              <a:spLocks noChangeArrowheads="1"/>
            </p:cNvSpPr>
            <p:nvPr/>
          </p:nvSpPr>
          <p:spPr bwMode="auto">
            <a:xfrm>
              <a:off x="2928" y="2880"/>
              <a:ext cx="192" cy="192"/>
            </a:xfrm>
            <a:prstGeom prst="ellipse">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V</a:t>
              </a:r>
            </a:p>
          </p:txBody>
        </p:sp>
      </p:grpSp>
      <p:grpSp>
        <p:nvGrpSpPr>
          <p:cNvPr id="700479" name="Group 63"/>
          <p:cNvGrpSpPr>
            <a:grpSpLocks/>
          </p:cNvGrpSpPr>
          <p:nvPr/>
        </p:nvGrpSpPr>
        <p:grpSpPr bwMode="auto">
          <a:xfrm>
            <a:off x="6858000" y="1524000"/>
            <a:ext cx="609600" cy="304800"/>
            <a:chOff x="1680" y="3168"/>
            <a:chExt cx="384" cy="192"/>
          </a:xfrm>
        </p:grpSpPr>
        <p:sp>
          <p:nvSpPr>
            <p:cNvPr id="700476" name="Line 60"/>
            <p:cNvSpPr>
              <a:spLocks noChangeShapeType="1"/>
            </p:cNvSpPr>
            <p:nvPr/>
          </p:nvSpPr>
          <p:spPr bwMode="auto">
            <a:xfrm>
              <a:off x="1680" y="3264"/>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74" name="Oval 58"/>
            <p:cNvSpPr>
              <a:spLocks noChangeArrowheads="1"/>
            </p:cNvSpPr>
            <p:nvPr/>
          </p:nvSpPr>
          <p:spPr bwMode="auto">
            <a:xfrm>
              <a:off x="1776" y="3168"/>
              <a:ext cx="192" cy="192"/>
            </a:xfrm>
            <a:prstGeom prst="ellipse">
              <a:avLst/>
            </a:prstGeom>
            <a:solidFill>
              <a:srgbClr val="FFFF00"/>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A</a:t>
              </a:r>
            </a:p>
          </p:txBody>
        </p:sp>
      </p:grpSp>
      <p:grpSp>
        <p:nvGrpSpPr>
          <p:cNvPr id="700552" name="Group 136"/>
          <p:cNvGrpSpPr>
            <a:grpSpLocks/>
          </p:cNvGrpSpPr>
          <p:nvPr/>
        </p:nvGrpSpPr>
        <p:grpSpPr bwMode="auto">
          <a:xfrm>
            <a:off x="0" y="3886200"/>
            <a:ext cx="3581400" cy="1333500"/>
            <a:chOff x="144" y="2976"/>
            <a:chExt cx="2256" cy="840"/>
          </a:xfrm>
        </p:grpSpPr>
        <p:grpSp>
          <p:nvGrpSpPr>
            <p:cNvPr id="700480" name="Group 64"/>
            <p:cNvGrpSpPr>
              <a:grpSpLocks/>
            </p:cNvGrpSpPr>
            <p:nvPr/>
          </p:nvGrpSpPr>
          <p:grpSpPr bwMode="auto">
            <a:xfrm rot="10800000">
              <a:off x="336" y="2976"/>
              <a:ext cx="864" cy="192"/>
              <a:chOff x="4272" y="3792"/>
              <a:chExt cx="864" cy="192"/>
            </a:xfrm>
          </p:grpSpPr>
          <p:sp>
            <p:nvSpPr>
              <p:cNvPr id="700481" name="Line 6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2" name="Line 6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3" name="Line 6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4" name="Line 6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5" name="Line 6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6" name="Line 7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7" name="Line 7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8" name="Line 7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89" name="Line 7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0490" name="Group 74"/>
            <p:cNvGrpSpPr>
              <a:grpSpLocks/>
            </p:cNvGrpSpPr>
            <p:nvPr/>
          </p:nvGrpSpPr>
          <p:grpSpPr bwMode="auto">
            <a:xfrm>
              <a:off x="144" y="3264"/>
              <a:ext cx="336" cy="423"/>
              <a:chOff x="3696" y="2304"/>
              <a:chExt cx="336" cy="423"/>
            </a:xfrm>
          </p:grpSpPr>
          <p:grpSp>
            <p:nvGrpSpPr>
              <p:cNvPr id="700491" name="Group 75"/>
              <p:cNvGrpSpPr>
                <a:grpSpLocks/>
              </p:cNvGrpSpPr>
              <p:nvPr/>
            </p:nvGrpSpPr>
            <p:grpSpPr bwMode="auto">
              <a:xfrm>
                <a:off x="3744" y="2448"/>
                <a:ext cx="288" cy="144"/>
                <a:chOff x="2736" y="1632"/>
                <a:chExt cx="288" cy="144"/>
              </a:xfrm>
            </p:grpSpPr>
            <p:sp>
              <p:nvSpPr>
                <p:cNvPr id="700492" name="Line 76"/>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93" name="Line 77"/>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94" name="Line 78"/>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495" name="Line 79"/>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0496" name="Text Box 80"/>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700497" name="Text Box 81"/>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grpSp>
          <p:nvGrpSpPr>
            <p:cNvPr id="700498" name="Group 82"/>
            <p:cNvGrpSpPr>
              <a:grpSpLocks/>
            </p:cNvGrpSpPr>
            <p:nvPr/>
          </p:nvGrpSpPr>
          <p:grpSpPr bwMode="auto">
            <a:xfrm rot="10800000">
              <a:off x="1536" y="2976"/>
              <a:ext cx="864" cy="192"/>
              <a:chOff x="4272" y="3792"/>
              <a:chExt cx="864" cy="192"/>
            </a:xfrm>
          </p:grpSpPr>
          <p:sp>
            <p:nvSpPr>
              <p:cNvPr id="700499" name="Line 83"/>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0" name="Line 84"/>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1" name="Line 85"/>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2" name="Line 86"/>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3" name="Line 87"/>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4" name="Line 88"/>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5" name="Line 89"/>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6" name="Line 90"/>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7" name="Line 91"/>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0508" name="Line 92"/>
            <p:cNvSpPr>
              <a:spLocks noChangeShapeType="1"/>
            </p:cNvSpPr>
            <p:nvPr/>
          </p:nvSpPr>
          <p:spPr bwMode="auto">
            <a:xfrm flipV="1">
              <a:off x="2400" y="3072"/>
              <a:ext cx="0" cy="7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09" name="Line 93"/>
            <p:cNvSpPr>
              <a:spLocks noChangeShapeType="1"/>
            </p:cNvSpPr>
            <p:nvPr/>
          </p:nvSpPr>
          <p:spPr bwMode="auto">
            <a:xfrm flipV="1">
              <a:off x="912" y="379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10" name="Line 94"/>
            <p:cNvSpPr>
              <a:spLocks noChangeShapeType="1"/>
            </p:cNvSpPr>
            <p:nvPr/>
          </p:nvSpPr>
          <p:spPr bwMode="auto">
            <a:xfrm>
              <a:off x="336" y="355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11" name="Line 95"/>
            <p:cNvSpPr>
              <a:spLocks noChangeShapeType="1"/>
            </p:cNvSpPr>
            <p:nvPr/>
          </p:nvSpPr>
          <p:spPr bwMode="auto">
            <a:xfrm flipV="1">
              <a:off x="336" y="3072"/>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0515" name="Group 99"/>
            <p:cNvGrpSpPr>
              <a:grpSpLocks/>
            </p:cNvGrpSpPr>
            <p:nvPr/>
          </p:nvGrpSpPr>
          <p:grpSpPr bwMode="auto">
            <a:xfrm rot="16200000">
              <a:off x="1464" y="3288"/>
              <a:ext cx="144" cy="288"/>
              <a:chOff x="4896" y="3360"/>
              <a:chExt cx="144" cy="288"/>
            </a:xfrm>
          </p:grpSpPr>
          <p:sp>
            <p:nvSpPr>
              <p:cNvPr id="700516" name="Line 100"/>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17" name="Line 101"/>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18" name="Line 102"/>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19" name="Line 103"/>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0520" name="Line 104"/>
            <p:cNvSpPr>
              <a:spLocks noChangeShapeType="1"/>
            </p:cNvSpPr>
            <p:nvPr/>
          </p:nvSpPr>
          <p:spPr bwMode="auto">
            <a:xfrm flipV="1">
              <a:off x="1152" y="3792"/>
              <a:ext cx="12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21" name="Line 105"/>
            <p:cNvSpPr>
              <a:spLocks noChangeShapeType="1"/>
            </p:cNvSpPr>
            <p:nvPr/>
          </p:nvSpPr>
          <p:spPr bwMode="auto">
            <a:xfrm flipV="1">
              <a:off x="1536" y="30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22" name="Line 106"/>
            <p:cNvSpPr>
              <a:spLocks noChangeShapeType="1"/>
            </p:cNvSpPr>
            <p:nvPr/>
          </p:nvSpPr>
          <p:spPr bwMode="auto">
            <a:xfrm flipV="1">
              <a:off x="1536" y="350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0523" name="Group 107"/>
            <p:cNvGrpSpPr>
              <a:grpSpLocks/>
            </p:cNvGrpSpPr>
            <p:nvPr/>
          </p:nvGrpSpPr>
          <p:grpSpPr bwMode="auto">
            <a:xfrm>
              <a:off x="336" y="3752"/>
              <a:ext cx="672" cy="64"/>
              <a:chOff x="2016" y="1544"/>
              <a:chExt cx="672" cy="64"/>
            </a:xfrm>
          </p:grpSpPr>
          <p:sp>
            <p:nvSpPr>
              <p:cNvPr id="700524" name="Line 108"/>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25" name="Oval 109"/>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6" name="Line 110"/>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27" name="Oval 111"/>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528" name="Line 112"/>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0551" name="Line 135"/>
            <p:cNvSpPr>
              <a:spLocks noChangeShapeType="1"/>
            </p:cNvSpPr>
            <p:nvPr/>
          </p:nvSpPr>
          <p:spPr bwMode="auto">
            <a:xfrm flipV="1">
              <a:off x="1200" y="307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0553" name="Group 137"/>
          <p:cNvGrpSpPr>
            <a:grpSpLocks/>
          </p:cNvGrpSpPr>
          <p:nvPr/>
        </p:nvGrpSpPr>
        <p:grpSpPr bwMode="auto">
          <a:xfrm>
            <a:off x="1447800" y="3886200"/>
            <a:ext cx="2286000" cy="1447800"/>
            <a:chOff x="528" y="3840"/>
            <a:chExt cx="1440" cy="912"/>
          </a:xfrm>
        </p:grpSpPr>
        <p:sp>
          <p:nvSpPr>
            <p:cNvPr id="700536" name="Line 120"/>
            <p:cNvSpPr>
              <a:spLocks noChangeShapeType="1"/>
            </p:cNvSpPr>
            <p:nvPr/>
          </p:nvSpPr>
          <p:spPr bwMode="auto">
            <a:xfrm rot="5400000">
              <a:off x="432" y="4320"/>
              <a:ext cx="384"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39" name="Line 123"/>
            <p:cNvSpPr>
              <a:spLocks noChangeShapeType="1"/>
            </p:cNvSpPr>
            <p:nvPr/>
          </p:nvSpPr>
          <p:spPr bwMode="auto">
            <a:xfrm flipV="1">
              <a:off x="624" y="4128"/>
              <a:ext cx="384"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40" name="Line 124"/>
            <p:cNvSpPr>
              <a:spLocks noChangeShapeType="1"/>
            </p:cNvSpPr>
            <p:nvPr/>
          </p:nvSpPr>
          <p:spPr bwMode="auto">
            <a:xfrm flipV="1">
              <a:off x="624" y="4512"/>
              <a:ext cx="384"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0529" name="Group 113"/>
            <p:cNvGrpSpPr>
              <a:grpSpLocks/>
            </p:cNvGrpSpPr>
            <p:nvPr/>
          </p:nvGrpSpPr>
          <p:grpSpPr bwMode="auto">
            <a:xfrm>
              <a:off x="624" y="3840"/>
              <a:ext cx="384" cy="192"/>
              <a:chOff x="1680" y="3168"/>
              <a:chExt cx="384" cy="192"/>
            </a:xfrm>
          </p:grpSpPr>
          <p:sp>
            <p:nvSpPr>
              <p:cNvPr id="700530" name="Line 114"/>
              <p:cNvSpPr>
                <a:spLocks noChangeShapeType="1"/>
              </p:cNvSpPr>
              <p:nvPr/>
            </p:nvSpPr>
            <p:spPr bwMode="auto">
              <a:xfrm>
                <a:off x="1680" y="3264"/>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31" name="Oval 115"/>
              <p:cNvSpPr>
                <a:spLocks noChangeArrowheads="1"/>
              </p:cNvSpPr>
              <p:nvPr/>
            </p:nvSpPr>
            <p:spPr bwMode="auto">
              <a:xfrm>
                <a:off x="1776" y="3168"/>
                <a:ext cx="192" cy="192"/>
              </a:xfrm>
              <a:prstGeom prst="ellipse">
                <a:avLst/>
              </a:prstGeom>
              <a:solidFill>
                <a:srgbClr val="FFFF00"/>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A</a:t>
                </a:r>
              </a:p>
            </p:txBody>
          </p:sp>
        </p:grpSp>
        <p:grpSp>
          <p:nvGrpSpPr>
            <p:cNvPr id="700532" name="Group 116"/>
            <p:cNvGrpSpPr>
              <a:grpSpLocks/>
            </p:cNvGrpSpPr>
            <p:nvPr/>
          </p:nvGrpSpPr>
          <p:grpSpPr bwMode="auto">
            <a:xfrm>
              <a:off x="1344" y="4560"/>
              <a:ext cx="384" cy="192"/>
              <a:chOff x="2832" y="2880"/>
              <a:chExt cx="384" cy="192"/>
            </a:xfrm>
          </p:grpSpPr>
          <p:sp>
            <p:nvSpPr>
              <p:cNvPr id="700533" name="Line 117"/>
              <p:cNvSpPr>
                <a:spLocks noChangeShapeType="1"/>
              </p:cNvSpPr>
              <p:nvPr/>
            </p:nvSpPr>
            <p:spPr bwMode="auto">
              <a:xfrm>
                <a:off x="2832" y="2976"/>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34" name="Oval 118"/>
              <p:cNvSpPr>
                <a:spLocks noChangeArrowheads="1"/>
              </p:cNvSpPr>
              <p:nvPr/>
            </p:nvSpPr>
            <p:spPr bwMode="auto">
              <a:xfrm>
                <a:off x="2928" y="2880"/>
                <a:ext cx="192" cy="192"/>
              </a:xfrm>
              <a:prstGeom prst="ellipse">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V</a:t>
                </a:r>
              </a:p>
            </p:txBody>
          </p:sp>
        </p:grpSp>
        <p:sp>
          <p:nvSpPr>
            <p:cNvPr id="700537" name="Oval 121"/>
            <p:cNvSpPr>
              <a:spLocks noChangeArrowheads="1"/>
            </p:cNvSpPr>
            <p:nvPr/>
          </p:nvSpPr>
          <p:spPr bwMode="auto">
            <a:xfrm>
              <a:off x="528" y="4224"/>
              <a:ext cx="192" cy="192"/>
            </a:xfrm>
            <a:prstGeom prst="ellipse">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V</a:t>
              </a:r>
            </a:p>
          </p:txBody>
        </p:sp>
        <p:grpSp>
          <p:nvGrpSpPr>
            <p:cNvPr id="700545" name="Group 129"/>
            <p:cNvGrpSpPr>
              <a:grpSpLocks/>
            </p:cNvGrpSpPr>
            <p:nvPr/>
          </p:nvGrpSpPr>
          <p:grpSpPr bwMode="auto">
            <a:xfrm>
              <a:off x="1776" y="4128"/>
              <a:ext cx="192" cy="384"/>
              <a:chOff x="3888" y="3264"/>
              <a:chExt cx="192" cy="384"/>
            </a:xfrm>
          </p:grpSpPr>
          <p:sp>
            <p:nvSpPr>
              <p:cNvPr id="700542" name="Line 126"/>
              <p:cNvSpPr>
                <a:spLocks noChangeShapeType="1"/>
              </p:cNvSpPr>
              <p:nvPr/>
            </p:nvSpPr>
            <p:spPr bwMode="auto">
              <a:xfrm rot="5400000">
                <a:off x="3792" y="3456"/>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543" name="Oval 127"/>
              <p:cNvSpPr>
                <a:spLocks noChangeArrowheads="1"/>
              </p:cNvSpPr>
              <p:nvPr/>
            </p:nvSpPr>
            <p:spPr bwMode="auto">
              <a:xfrm>
                <a:off x="3888" y="3360"/>
                <a:ext cx="192" cy="192"/>
              </a:xfrm>
              <a:prstGeom prst="ellipse">
                <a:avLst/>
              </a:prstGeom>
              <a:solidFill>
                <a:srgbClr val="FFFF00"/>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A</a:t>
                </a:r>
              </a:p>
            </p:txBody>
          </p:sp>
        </p:grpSp>
      </p:grpSp>
      <p:sp>
        <p:nvSpPr>
          <p:cNvPr id="700554" name="Text Box 138"/>
          <p:cNvSpPr txBox="1">
            <a:spLocks noChangeArrowheads="1"/>
          </p:cNvSpPr>
          <p:nvPr/>
        </p:nvSpPr>
        <p:spPr bwMode="auto">
          <a:xfrm>
            <a:off x="3810000" y="3810000"/>
            <a:ext cx="5334000" cy="1552575"/>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Which meter is installed incorrectly?</a:t>
            </a:r>
            <a:endParaRPr lang="en-US" sz="2400">
              <a:sym typeface="Symbol" pitchFamily="18" charset="2"/>
            </a:endParaRPr>
          </a:p>
          <a:p>
            <a:r>
              <a:rPr lang="en-US" sz="2400">
                <a:sym typeface="Symbol" pitchFamily="18" charset="2"/>
              </a:rPr>
              <a:t>A) Left voltmeter	B) Right voltmeter</a:t>
            </a:r>
          </a:p>
          <a:p>
            <a:r>
              <a:rPr lang="en-US" sz="2400">
                <a:sym typeface="Symbol" pitchFamily="18" charset="2"/>
              </a:rPr>
              <a:t>C) Left ammeter</a:t>
            </a:r>
            <a:r>
              <a:rPr lang="en-US" sz="2400" baseline="-25000">
                <a:sym typeface="Symbol" pitchFamily="18" charset="2"/>
              </a:rPr>
              <a:t>	</a:t>
            </a:r>
            <a:r>
              <a:rPr lang="en-US" sz="2400">
                <a:sym typeface="Symbol" pitchFamily="18" charset="2"/>
              </a:rPr>
              <a:t>D) Right ammeter</a:t>
            </a:r>
          </a:p>
          <a:p>
            <a:r>
              <a:rPr lang="en-US" sz="2400">
                <a:sym typeface="Symbol" pitchFamily="18" charset="2"/>
              </a:rPr>
              <a:t>E) All are correct</a:t>
            </a:r>
          </a:p>
        </p:txBody>
      </p:sp>
      <p:sp>
        <p:nvSpPr>
          <p:cNvPr id="700555" name="Text Box 139"/>
          <p:cNvSpPr txBox="1">
            <a:spLocks noChangeArrowheads="1"/>
          </p:cNvSpPr>
          <p:nvPr/>
        </p:nvSpPr>
        <p:spPr bwMode="auto">
          <a:xfrm>
            <a:off x="152400" y="5305425"/>
            <a:ext cx="876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FF0000"/>
                </a:solidFill>
                <a:sym typeface="Symbol" pitchFamily="18" charset="2"/>
              </a:rPr>
              <a:t>Voltmeters should be connected to two places in an existing circuit</a:t>
            </a:r>
          </a:p>
          <a:p>
            <a:pPr lvl="1" eaLnBrk="1" hangingPunct="1">
              <a:buFontTx/>
              <a:buChar char="•"/>
            </a:pPr>
            <a:r>
              <a:rPr lang="en-US" sz="2400">
                <a:solidFill>
                  <a:srgbClr val="FF0000"/>
                </a:solidFill>
                <a:sym typeface="Symbol" pitchFamily="18" charset="2"/>
              </a:rPr>
              <a:t>The left voltmeter is placed correctly</a:t>
            </a:r>
          </a:p>
          <a:p>
            <a:pPr eaLnBrk="1" hangingPunct="1">
              <a:buFontTx/>
              <a:buChar char="•"/>
            </a:pPr>
            <a:r>
              <a:rPr lang="en-US" sz="2400">
                <a:solidFill>
                  <a:srgbClr val="FF0000"/>
                </a:solidFill>
                <a:sym typeface="Symbol" pitchFamily="18" charset="2"/>
              </a:rPr>
              <a:t>A voltmeter has infinite resistance</a:t>
            </a:r>
          </a:p>
          <a:p>
            <a:pPr lvl="1" eaLnBrk="1" hangingPunct="1">
              <a:buFontTx/>
              <a:buChar char="•"/>
            </a:pPr>
            <a:r>
              <a:rPr lang="en-US" sz="2400">
                <a:solidFill>
                  <a:srgbClr val="FF0000"/>
                </a:solidFill>
                <a:sym typeface="Symbol" pitchFamily="18" charset="2"/>
              </a:rPr>
              <a:t>The right one effectively blocks the current on the right</a:t>
            </a:r>
          </a:p>
        </p:txBody>
      </p:sp>
      <p:sp>
        <p:nvSpPr>
          <p:cNvPr id="700556" name="AutoShape 140"/>
          <p:cNvSpPr>
            <a:spLocks noChangeArrowheads="1"/>
          </p:cNvSpPr>
          <p:nvPr/>
        </p:nvSpPr>
        <p:spPr bwMode="auto">
          <a:xfrm>
            <a:off x="6400800" y="4191000"/>
            <a:ext cx="2743200" cy="381000"/>
          </a:xfrm>
          <a:prstGeom prst="roundRect">
            <a:avLst>
              <a:gd name="adj"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0423">
                                            <p:txEl>
                                              <p:pRg st="0" end="0"/>
                                            </p:txEl>
                                          </p:spTgt>
                                        </p:tgtEl>
                                        <p:attrNameLst>
                                          <p:attrName>style.visibility</p:attrName>
                                        </p:attrNameLst>
                                      </p:cBhvr>
                                      <p:to>
                                        <p:strVal val="visible"/>
                                      </p:to>
                                    </p:set>
                                    <p:anim calcmode="lin" valueType="num">
                                      <p:cBhvr additive="base">
                                        <p:cTn id="7" dur="500" fill="hold"/>
                                        <p:tgtEl>
                                          <p:spTgt spid="7004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04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0423">
                                            <p:txEl>
                                              <p:pRg st="1" end="1"/>
                                            </p:txEl>
                                          </p:spTgt>
                                        </p:tgtEl>
                                        <p:attrNameLst>
                                          <p:attrName>style.visibility</p:attrName>
                                        </p:attrNameLst>
                                      </p:cBhvr>
                                      <p:to>
                                        <p:strVal val="visible"/>
                                      </p:to>
                                    </p:set>
                                    <p:anim calcmode="lin" valueType="num">
                                      <p:cBhvr additive="base">
                                        <p:cTn id="11" dur="500" fill="hold"/>
                                        <p:tgtEl>
                                          <p:spTgt spid="7004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04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00423">
                                            <p:txEl>
                                              <p:pRg st="2" end="2"/>
                                            </p:txEl>
                                          </p:spTgt>
                                        </p:tgtEl>
                                        <p:attrNameLst>
                                          <p:attrName>style.visibility</p:attrName>
                                        </p:attrNameLst>
                                      </p:cBhvr>
                                      <p:to>
                                        <p:strVal val="visible"/>
                                      </p:to>
                                    </p:set>
                                    <p:anim calcmode="lin" valueType="num">
                                      <p:cBhvr additive="base">
                                        <p:cTn id="15" dur="500" fill="hold"/>
                                        <p:tgtEl>
                                          <p:spTgt spid="7004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00423">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700479"/>
                                        </p:tgtEl>
                                        <p:attrNameLst>
                                          <p:attrName>style.visibility</p:attrName>
                                        </p:attrNameLst>
                                      </p:cBhvr>
                                      <p:to>
                                        <p:strVal val="visible"/>
                                      </p:to>
                                    </p:set>
                                    <p:animEffect transition="in" filter="dissolve">
                                      <p:cBhvr>
                                        <p:cTn id="20" dur="500"/>
                                        <p:tgtEl>
                                          <p:spTgt spid="7004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0423">
                                            <p:txEl>
                                              <p:pRg st="3" end="3"/>
                                            </p:txEl>
                                          </p:spTgt>
                                        </p:tgtEl>
                                        <p:attrNameLst>
                                          <p:attrName>style.visibility</p:attrName>
                                        </p:attrNameLst>
                                      </p:cBhvr>
                                      <p:to>
                                        <p:strVal val="visible"/>
                                      </p:to>
                                    </p:set>
                                    <p:anim calcmode="lin" valueType="num">
                                      <p:cBhvr additive="base">
                                        <p:cTn id="25" dur="500" fill="hold"/>
                                        <p:tgtEl>
                                          <p:spTgt spid="7004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04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00423">
                                            <p:txEl>
                                              <p:pRg st="4" end="4"/>
                                            </p:txEl>
                                          </p:spTgt>
                                        </p:tgtEl>
                                        <p:attrNameLst>
                                          <p:attrName>style.visibility</p:attrName>
                                        </p:attrNameLst>
                                      </p:cBhvr>
                                      <p:to>
                                        <p:strVal val="visible"/>
                                      </p:to>
                                    </p:set>
                                    <p:anim calcmode="lin" valueType="num">
                                      <p:cBhvr additive="base">
                                        <p:cTn id="29" dur="500" fill="hold"/>
                                        <p:tgtEl>
                                          <p:spTgt spid="7004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0042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00423">
                                            <p:txEl>
                                              <p:pRg st="5" end="5"/>
                                            </p:txEl>
                                          </p:spTgt>
                                        </p:tgtEl>
                                        <p:attrNameLst>
                                          <p:attrName>style.visibility</p:attrName>
                                        </p:attrNameLst>
                                      </p:cBhvr>
                                      <p:to>
                                        <p:strVal val="visible"/>
                                      </p:to>
                                    </p:set>
                                    <p:anim calcmode="lin" valueType="num">
                                      <p:cBhvr additive="base">
                                        <p:cTn id="33" dur="500" fill="hold"/>
                                        <p:tgtEl>
                                          <p:spTgt spid="7004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00423">
                                            <p:txEl>
                                              <p:pRg st="5" end="5"/>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700478"/>
                                        </p:tgtEl>
                                        <p:attrNameLst>
                                          <p:attrName>style.visibility</p:attrName>
                                        </p:attrNameLst>
                                      </p:cBhvr>
                                      <p:to>
                                        <p:strVal val="visible"/>
                                      </p:to>
                                    </p:set>
                                    <p:animEffect transition="in" filter="dissolve">
                                      <p:cBhvr>
                                        <p:cTn id="38" dur="500"/>
                                        <p:tgtEl>
                                          <p:spTgt spid="7004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00552"/>
                                        </p:tgtEl>
                                        <p:attrNameLst>
                                          <p:attrName>style.visibility</p:attrName>
                                        </p:attrNameLst>
                                      </p:cBhvr>
                                      <p:to>
                                        <p:strVal val="visible"/>
                                      </p:to>
                                    </p:set>
                                    <p:animEffect transition="in" filter="dissolve">
                                      <p:cBhvr>
                                        <p:cTn id="43" dur="500"/>
                                        <p:tgtEl>
                                          <p:spTgt spid="70055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00553"/>
                                        </p:tgtEl>
                                        <p:attrNameLst>
                                          <p:attrName>style.visibility</p:attrName>
                                        </p:attrNameLst>
                                      </p:cBhvr>
                                      <p:to>
                                        <p:strVal val="visible"/>
                                      </p:to>
                                    </p:set>
                                    <p:animEffect transition="in" filter="dissolve">
                                      <p:cBhvr>
                                        <p:cTn id="48" dur="500"/>
                                        <p:tgtEl>
                                          <p:spTgt spid="7005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00554"/>
                                        </p:tgtEl>
                                        <p:attrNameLst>
                                          <p:attrName>style.visibility</p:attrName>
                                        </p:attrNameLst>
                                      </p:cBhvr>
                                      <p:to>
                                        <p:strVal val="visible"/>
                                      </p:to>
                                    </p:set>
                                    <p:anim calcmode="lin" valueType="num">
                                      <p:cBhvr>
                                        <p:cTn id="53" dur="500" fill="hold"/>
                                        <p:tgtEl>
                                          <p:spTgt spid="700554"/>
                                        </p:tgtEl>
                                        <p:attrNameLst>
                                          <p:attrName>ppt_w</p:attrName>
                                        </p:attrNameLst>
                                      </p:cBhvr>
                                      <p:tavLst>
                                        <p:tav tm="0">
                                          <p:val>
                                            <p:fltVal val="0"/>
                                          </p:val>
                                        </p:tav>
                                        <p:tav tm="100000">
                                          <p:val>
                                            <p:strVal val="#ppt_w"/>
                                          </p:val>
                                        </p:tav>
                                      </p:tavLst>
                                    </p:anim>
                                    <p:anim calcmode="lin" valueType="num">
                                      <p:cBhvr>
                                        <p:cTn id="54" dur="500" fill="hold"/>
                                        <p:tgtEl>
                                          <p:spTgt spid="7005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700555">
                                            <p:txEl>
                                              <p:pRg st="0" end="0"/>
                                            </p:txEl>
                                          </p:spTgt>
                                        </p:tgtEl>
                                        <p:attrNameLst>
                                          <p:attrName>style.visibility</p:attrName>
                                        </p:attrNameLst>
                                      </p:cBhvr>
                                      <p:to>
                                        <p:strVal val="visible"/>
                                      </p:to>
                                    </p:set>
                                    <p:anim calcmode="lin" valueType="num">
                                      <p:cBhvr additive="base">
                                        <p:cTn id="59" dur="500" fill="hold"/>
                                        <p:tgtEl>
                                          <p:spTgt spid="700555">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00555">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00555">
                                            <p:txEl>
                                              <p:pRg st="1" end="1"/>
                                            </p:txEl>
                                          </p:spTgt>
                                        </p:tgtEl>
                                        <p:attrNameLst>
                                          <p:attrName>style.visibility</p:attrName>
                                        </p:attrNameLst>
                                      </p:cBhvr>
                                      <p:to>
                                        <p:strVal val="visible"/>
                                      </p:to>
                                    </p:set>
                                    <p:anim calcmode="lin" valueType="num">
                                      <p:cBhvr additive="base">
                                        <p:cTn id="63" dur="500" fill="hold"/>
                                        <p:tgtEl>
                                          <p:spTgt spid="700555">
                                            <p:txEl>
                                              <p:pRg st="1" end="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00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700555">
                                            <p:txEl>
                                              <p:pRg st="2" end="2"/>
                                            </p:txEl>
                                          </p:spTgt>
                                        </p:tgtEl>
                                        <p:attrNameLst>
                                          <p:attrName>style.visibility</p:attrName>
                                        </p:attrNameLst>
                                      </p:cBhvr>
                                      <p:to>
                                        <p:strVal val="visible"/>
                                      </p:to>
                                    </p:set>
                                    <p:anim calcmode="lin" valueType="num">
                                      <p:cBhvr additive="base">
                                        <p:cTn id="69" dur="500" fill="hold"/>
                                        <p:tgtEl>
                                          <p:spTgt spid="700555">
                                            <p:txEl>
                                              <p:pRg st="2" end="2"/>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700555">
                                            <p:txEl>
                                              <p:pRg st="2" end="2"/>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700555">
                                            <p:txEl>
                                              <p:pRg st="3" end="3"/>
                                            </p:txEl>
                                          </p:spTgt>
                                        </p:tgtEl>
                                        <p:attrNameLst>
                                          <p:attrName>style.visibility</p:attrName>
                                        </p:attrNameLst>
                                      </p:cBhvr>
                                      <p:to>
                                        <p:strVal val="visible"/>
                                      </p:to>
                                    </p:set>
                                    <p:anim calcmode="lin" valueType="num">
                                      <p:cBhvr additive="base">
                                        <p:cTn id="73" dur="500" fill="hold"/>
                                        <p:tgtEl>
                                          <p:spTgt spid="700555">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00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00556"/>
                                        </p:tgtEl>
                                        <p:attrNameLst>
                                          <p:attrName>style.visibility</p:attrName>
                                        </p:attrNameLst>
                                      </p:cBhvr>
                                      <p:to>
                                        <p:strVal val="visible"/>
                                      </p:to>
                                    </p:set>
                                    <p:animEffect transition="in" filter="wipe(left)">
                                      <p:cBhvr>
                                        <p:cTn id="79" dur="500"/>
                                        <p:tgtEl>
                                          <p:spTgt spid="700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3" grpId="0" uiExpand="1" build="p"/>
      <p:bldP spid="700554" grpId="0" animBg="1"/>
      <p:bldP spid="700555" grpId="0" uiExpand="1" build="p"/>
      <p:bldP spid="7005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51816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10c</a:t>
            </a:r>
          </a:p>
        </p:txBody>
      </p:sp>
      <p:pic>
        <p:nvPicPr>
          <p:cNvPr id="6" name="Picture 5"/>
          <p:cNvPicPr>
            <a:picLocks noChangeAspect="1"/>
          </p:cNvPicPr>
          <p:nvPr/>
        </p:nvPicPr>
        <p:blipFill>
          <a:blip r:embed="rId3"/>
          <a:stretch>
            <a:fillRect/>
          </a:stretch>
        </p:blipFill>
        <p:spPr>
          <a:xfrm>
            <a:off x="685800" y="4238054"/>
            <a:ext cx="7896225" cy="2009775"/>
          </a:xfrm>
          <a:prstGeom prst="rect">
            <a:avLst/>
          </a:prstGeom>
        </p:spPr>
      </p:pic>
      <p:pic>
        <p:nvPicPr>
          <p:cNvPr id="7" name="Picture 6"/>
          <p:cNvPicPr>
            <a:picLocks noChangeAspect="1"/>
          </p:cNvPicPr>
          <p:nvPr/>
        </p:nvPicPr>
        <p:blipFill>
          <a:blip r:embed="rId4"/>
          <a:stretch>
            <a:fillRect/>
          </a:stretch>
        </p:blipFill>
        <p:spPr>
          <a:xfrm>
            <a:off x="533400" y="1752600"/>
            <a:ext cx="7210425" cy="185737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44B5D28-06DC-65DD-9D61-BD2BAD79BF76}"/>
                  </a:ext>
                </a:extLst>
              </p14:cNvPr>
              <p14:cNvContentPartPr/>
              <p14:nvPr/>
            </p14:nvContentPartPr>
            <p14:xfrm>
              <a:off x="1171800" y="1943280"/>
              <a:ext cx="6651000" cy="1312920"/>
            </p14:xfrm>
          </p:contentPart>
        </mc:Choice>
        <mc:Fallback xmlns="">
          <p:pic>
            <p:nvPicPr>
              <p:cNvPr id="3" name="Ink 2">
                <a:extLst>
                  <a:ext uri="{FF2B5EF4-FFF2-40B4-BE49-F238E27FC236}">
                    <a16:creationId xmlns:a16="http://schemas.microsoft.com/office/drawing/2014/main" id="{944B5D28-06DC-65DD-9D61-BD2BAD79BF76}"/>
                  </a:ext>
                </a:extLst>
              </p:cNvPr>
              <p:cNvPicPr/>
              <p:nvPr/>
            </p:nvPicPr>
            <p:blipFill>
              <a:blip r:embed="rId6"/>
              <a:stretch>
                <a:fillRect/>
              </a:stretch>
            </p:blipFill>
            <p:spPr>
              <a:xfrm>
                <a:off x="1162440" y="1933920"/>
                <a:ext cx="6669720" cy="133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E75467B-41C7-F0AF-C2D7-5A6E719505A3}"/>
                  </a:ext>
                </a:extLst>
              </p14:cNvPr>
              <p14:cNvContentPartPr/>
              <p14:nvPr/>
            </p14:nvContentPartPr>
            <p14:xfrm>
              <a:off x="4380480" y="4564800"/>
              <a:ext cx="4337280" cy="2107800"/>
            </p14:xfrm>
          </p:contentPart>
        </mc:Choice>
        <mc:Fallback xmlns="">
          <p:pic>
            <p:nvPicPr>
              <p:cNvPr id="4" name="Ink 3">
                <a:extLst>
                  <a:ext uri="{FF2B5EF4-FFF2-40B4-BE49-F238E27FC236}">
                    <a16:creationId xmlns:a16="http://schemas.microsoft.com/office/drawing/2014/main" id="{9E75467B-41C7-F0AF-C2D7-5A6E719505A3}"/>
                  </a:ext>
                </a:extLst>
              </p:cNvPr>
              <p:cNvPicPr/>
              <p:nvPr/>
            </p:nvPicPr>
            <p:blipFill>
              <a:blip r:embed="rId8"/>
              <a:stretch>
                <a:fillRect/>
              </a:stretch>
            </p:blipFill>
            <p:spPr>
              <a:xfrm>
                <a:off x="4371120" y="4555440"/>
                <a:ext cx="4356000" cy="2126520"/>
              </a:xfrm>
              <a:prstGeom prst="rect">
                <a:avLst/>
              </a:prstGeom>
            </p:spPr>
          </p:pic>
        </mc:Fallback>
      </mc:AlternateContent>
    </p:spTree>
    <p:extLst>
      <p:ext uri="{BB962C8B-B14F-4D97-AF65-F5344CB8AC3E}">
        <p14:creationId xmlns:p14="http://schemas.microsoft.com/office/powerpoint/2010/main" val="424942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687" name="Rectangle 151"/>
          <p:cNvSpPr>
            <a:spLocks noChangeArrowheads="1"/>
          </p:cNvSpPr>
          <p:nvPr/>
        </p:nvSpPr>
        <p:spPr bwMode="auto">
          <a:xfrm>
            <a:off x="2743200" y="3124200"/>
            <a:ext cx="6019800" cy="2514600"/>
          </a:xfrm>
          <a:prstGeom prst="rect">
            <a:avLst/>
          </a:prstGeom>
          <a:solidFill>
            <a:srgbClr val="FFFFCC"/>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3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Household Wiring</a:t>
            </a:r>
          </a:p>
        </p:txBody>
      </p:sp>
      <p:sp>
        <p:nvSpPr>
          <p:cNvPr id="705539" name="Text Box 3"/>
          <p:cNvSpPr txBox="1">
            <a:spLocks noChangeArrowheads="1"/>
          </p:cNvSpPr>
          <p:nvPr/>
        </p:nvSpPr>
        <p:spPr bwMode="auto">
          <a:xfrm>
            <a:off x="0" y="838200"/>
            <a:ext cx="8763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All household appliances consume electrical power</a:t>
            </a:r>
          </a:p>
          <a:p>
            <a:pPr lvl="1" eaLnBrk="1" hangingPunct="1">
              <a:buFontTx/>
              <a:buChar char="•"/>
            </a:pPr>
            <a:r>
              <a:rPr lang="en-US" sz="2400">
                <a:solidFill>
                  <a:srgbClr val="009900"/>
                </a:solidFill>
                <a:sym typeface="Symbol" pitchFamily="18" charset="2"/>
              </a:rPr>
              <a:t>Think of them as resistors with fixed resistance </a:t>
            </a:r>
            <a:r>
              <a:rPr lang="en-US" sz="2400" i="1">
                <a:solidFill>
                  <a:srgbClr val="009900"/>
                </a:solidFill>
                <a:sym typeface="Symbol" pitchFamily="18" charset="2"/>
              </a:rPr>
              <a:t>R</a:t>
            </a:r>
            <a:endParaRPr lang="en-US" sz="2400">
              <a:solidFill>
                <a:srgbClr val="009900"/>
              </a:solidFill>
              <a:sym typeface="Symbol" pitchFamily="18" charset="2"/>
            </a:endParaRPr>
          </a:p>
          <a:p>
            <a:pPr eaLnBrk="1" hangingPunct="1">
              <a:buFontTx/>
              <a:buChar char="•"/>
            </a:pPr>
            <a:r>
              <a:rPr lang="en-US" sz="2400">
                <a:solidFill>
                  <a:schemeClr val="accent2"/>
                </a:solidFill>
                <a:sym typeface="Symbol" pitchFamily="18" charset="2"/>
              </a:rPr>
              <a:t>Devices are designed to operate at 120 V*</a:t>
            </a:r>
          </a:p>
          <a:p>
            <a:pPr lvl="1" eaLnBrk="1" hangingPunct="1">
              <a:buFontTx/>
              <a:buChar char="•"/>
            </a:pPr>
            <a:r>
              <a:rPr lang="en-US" sz="2400">
                <a:solidFill>
                  <a:schemeClr val="accent2"/>
                </a:solidFill>
                <a:sym typeface="Symbol" pitchFamily="18" charset="2"/>
              </a:rPr>
              <a:t>Often, they give the wattage at this voltage</a:t>
            </a:r>
          </a:p>
          <a:p>
            <a:pPr lvl="1" eaLnBrk="1" hangingPunct="1">
              <a:buFontTx/>
              <a:buChar char="•"/>
            </a:pPr>
            <a:r>
              <a:rPr lang="en-US" sz="2400">
                <a:solidFill>
                  <a:schemeClr val="accent2"/>
                </a:solidFill>
                <a:sym typeface="Symbol" pitchFamily="18" charset="2"/>
              </a:rPr>
              <a:t>Can easily get the effective resistance from</a:t>
            </a:r>
          </a:p>
          <a:p>
            <a:pPr eaLnBrk="1" hangingPunct="1">
              <a:buFontTx/>
              <a:buChar char="•"/>
            </a:pPr>
            <a:r>
              <a:rPr lang="en-US" sz="2400">
                <a:solidFill>
                  <a:schemeClr val="accent2"/>
                </a:solidFill>
                <a:sym typeface="Symbol" pitchFamily="18" charset="2"/>
              </a:rPr>
              <a:t>To make sure power is given to each device, they are all placed in parallel</a:t>
            </a:r>
          </a:p>
        </p:txBody>
      </p:sp>
      <p:grpSp>
        <p:nvGrpSpPr>
          <p:cNvPr id="705557" name="Group 21"/>
          <p:cNvGrpSpPr>
            <a:grpSpLocks/>
          </p:cNvGrpSpPr>
          <p:nvPr/>
        </p:nvGrpSpPr>
        <p:grpSpPr bwMode="auto">
          <a:xfrm>
            <a:off x="0" y="3962400"/>
            <a:ext cx="533400" cy="671513"/>
            <a:chOff x="3696" y="2304"/>
            <a:chExt cx="336" cy="423"/>
          </a:xfrm>
        </p:grpSpPr>
        <p:grpSp>
          <p:nvGrpSpPr>
            <p:cNvPr id="705558" name="Group 22"/>
            <p:cNvGrpSpPr>
              <a:grpSpLocks/>
            </p:cNvGrpSpPr>
            <p:nvPr/>
          </p:nvGrpSpPr>
          <p:grpSpPr bwMode="auto">
            <a:xfrm>
              <a:off x="3744" y="2448"/>
              <a:ext cx="288" cy="144"/>
              <a:chOff x="2736" y="1632"/>
              <a:chExt cx="288" cy="144"/>
            </a:xfrm>
          </p:grpSpPr>
          <p:sp>
            <p:nvSpPr>
              <p:cNvPr id="705559" name="Line 23"/>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60" name="Line 24"/>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61" name="Line 25"/>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62" name="Line 26"/>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5563" name="Text Box 27"/>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705564" name="Text Box 28"/>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705577" name="Line 41"/>
          <p:cNvSpPr>
            <a:spLocks noChangeShapeType="1"/>
          </p:cNvSpPr>
          <p:nvPr/>
        </p:nvSpPr>
        <p:spPr bwMode="auto">
          <a:xfrm>
            <a:off x="304800" y="44196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78" name="Line 42"/>
          <p:cNvSpPr>
            <a:spLocks noChangeShapeType="1"/>
          </p:cNvSpPr>
          <p:nvPr/>
        </p:nvSpPr>
        <p:spPr bwMode="auto">
          <a:xfrm flipV="1">
            <a:off x="304800" y="3810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5547" name="Group 11"/>
          <p:cNvGrpSpPr>
            <a:grpSpLocks/>
          </p:cNvGrpSpPr>
          <p:nvPr/>
        </p:nvGrpSpPr>
        <p:grpSpPr bwMode="auto">
          <a:xfrm rot="10800000">
            <a:off x="7010400" y="4876800"/>
            <a:ext cx="1371600" cy="304800"/>
            <a:chOff x="4272" y="3792"/>
            <a:chExt cx="864" cy="192"/>
          </a:xfrm>
        </p:grpSpPr>
        <p:sp>
          <p:nvSpPr>
            <p:cNvPr id="705548" name="Line 1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49" name="Line 1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0" name="Line 1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1" name="Line 1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2" name="Line 1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3" name="Line 1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4" name="Line 1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5" name="Line 1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556" name="Line 2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17" name="Group 81"/>
          <p:cNvGrpSpPr>
            <a:grpSpLocks/>
          </p:cNvGrpSpPr>
          <p:nvPr/>
        </p:nvGrpSpPr>
        <p:grpSpPr bwMode="auto">
          <a:xfrm rot="10800000">
            <a:off x="7010400" y="4267200"/>
            <a:ext cx="1371600" cy="304800"/>
            <a:chOff x="4272" y="3792"/>
            <a:chExt cx="864" cy="192"/>
          </a:xfrm>
        </p:grpSpPr>
        <p:sp>
          <p:nvSpPr>
            <p:cNvPr id="705618" name="Line 8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19" name="Line 8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0" name="Line 8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1" name="Line 8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2" name="Line 8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3" name="Line 8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4" name="Line 8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5" name="Line 8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6" name="Line 9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33" name="Group 97"/>
          <p:cNvGrpSpPr>
            <a:grpSpLocks/>
          </p:cNvGrpSpPr>
          <p:nvPr/>
        </p:nvGrpSpPr>
        <p:grpSpPr bwMode="auto">
          <a:xfrm rot="10800000">
            <a:off x="7010400" y="3657600"/>
            <a:ext cx="1371600" cy="304800"/>
            <a:chOff x="4272" y="3792"/>
            <a:chExt cx="864" cy="192"/>
          </a:xfrm>
        </p:grpSpPr>
        <p:sp>
          <p:nvSpPr>
            <p:cNvPr id="705634" name="Line 98"/>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5" name="Line 99"/>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6" name="Line 100"/>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7" name="Line 101"/>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8" name="Line 102"/>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9" name="Line 103"/>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40" name="Line 104"/>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41" name="Line 105"/>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42" name="Line 106"/>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96" name="Group 160"/>
          <p:cNvGrpSpPr>
            <a:grpSpLocks/>
          </p:cNvGrpSpPr>
          <p:nvPr/>
        </p:nvGrpSpPr>
        <p:grpSpPr bwMode="auto">
          <a:xfrm>
            <a:off x="6019800" y="3581400"/>
            <a:ext cx="1066800" cy="1485900"/>
            <a:chOff x="3792" y="2256"/>
            <a:chExt cx="672" cy="936"/>
          </a:xfrm>
        </p:grpSpPr>
        <p:grpSp>
          <p:nvGrpSpPr>
            <p:cNvPr id="705611" name="Group 75"/>
            <p:cNvGrpSpPr>
              <a:grpSpLocks/>
            </p:cNvGrpSpPr>
            <p:nvPr/>
          </p:nvGrpSpPr>
          <p:grpSpPr bwMode="auto">
            <a:xfrm>
              <a:off x="3792" y="3024"/>
              <a:ext cx="672" cy="168"/>
              <a:chOff x="624" y="1440"/>
              <a:chExt cx="672" cy="168"/>
            </a:xfrm>
          </p:grpSpPr>
          <p:sp>
            <p:nvSpPr>
              <p:cNvPr id="705612" name="Line 76"/>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13" name="Oval 77"/>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4" name="Line 78"/>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15" name="Oval 79"/>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16" name="Line 80"/>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27" name="Group 91"/>
            <p:cNvGrpSpPr>
              <a:grpSpLocks/>
            </p:cNvGrpSpPr>
            <p:nvPr/>
          </p:nvGrpSpPr>
          <p:grpSpPr bwMode="auto">
            <a:xfrm>
              <a:off x="3792" y="2640"/>
              <a:ext cx="672" cy="168"/>
              <a:chOff x="624" y="1440"/>
              <a:chExt cx="672" cy="168"/>
            </a:xfrm>
          </p:grpSpPr>
          <p:sp>
            <p:nvSpPr>
              <p:cNvPr id="705628" name="Line 92"/>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29" name="Oval 93"/>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0" name="Line 94"/>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31" name="Oval 95"/>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32" name="Line 96"/>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43" name="Group 107"/>
            <p:cNvGrpSpPr>
              <a:grpSpLocks/>
            </p:cNvGrpSpPr>
            <p:nvPr/>
          </p:nvGrpSpPr>
          <p:grpSpPr bwMode="auto">
            <a:xfrm>
              <a:off x="3792" y="2256"/>
              <a:ext cx="672" cy="168"/>
              <a:chOff x="624" y="1440"/>
              <a:chExt cx="672" cy="168"/>
            </a:xfrm>
          </p:grpSpPr>
          <p:sp>
            <p:nvSpPr>
              <p:cNvPr id="705644" name="Line 108"/>
              <p:cNvSpPr>
                <a:spLocks noChangeShapeType="1"/>
              </p:cNvSpPr>
              <p:nvPr/>
            </p:nvSpPr>
            <p:spPr bwMode="auto">
              <a:xfrm>
                <a:off x="62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45" name="Oval 109"/>
              <p:cNvSpPr>
                <a:spLocks noChangeArrowheads="1"/>
              </p:cNvSpPr>
              <p:nvPr/>
            </p:nvSpPr>
            <p:spPr bwMode="auto">
              <a:xfrm>
                <a:off x="760"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46" name="Line 110"/>
              <p:cNvSpPr>
                <a:spLocks noChangeShapeType="1"/>
              </p:cNvSpPr>
              <p:nvPr/>
            </p:nvSpPr>
            <p:spPr bwMode="auto">
              <a:xfrm>
                <a:off x="1152"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47" name="Oval 111"/>
              <p:cNvSpPr>
                <a:spLocks noChangeArrowheads="1"/>
              </p:cNvSpPr>
              <p:nvPr/>
            </p:nvSpPr>
            <p:spPr bwMode="auto">
              <a:xfrm>
                <a:off x="111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48" name="Line 112"/>
              <p:cNvSpPr>
                <a:spLocks noChangeShapeType="1"/>
              </p:cNvSpPr>
              <p:nvPr/>
            </p:nvSpPr>
            <p:spPr bwMode="auto">
              <a:xfrm flipV="1">
                <a:off x="808" y="1440"/>
                <a:ext cx="296" cy="1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05650" name="Line 114"/>
          <p:cNvSpPr>
            <a:spLocks noChangeShapeType="1"/>
          </p:cNvSpPr>
          <p:nvPr/>
        </p:nvSpPr>
        <p:spPr bwMode="auto">
          <a:xfrm flipV="1">
            <a:off x="304800" y="3810000"/>
            <a:ext cx="579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1" name="Line 115"/>
          <p:cNvSpPr>
            <a:spLocks noChangeShapeType="1"/>
          </p:cNvSpPr>
          <p:nvPr/>
        </p:nvSpPr>
        <p:spPr bwMode="auto">
          <a:xfrm flipV="1">
            <a:off x="6019800" y="3810000"/>
            <a:ext cx="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2" name="Line 116"/>
          <p:cNvSpPr>
            <a:spLocks noChangeShapeType="1"/>
          </p:cNvSpPr>
          <p:nvPr/>
        </p:nvSpPr>
        <p:spPr bwMode="auto">
          <a:xfrm flipV="1">
            <a:off x="8382000" y="3810000"/>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3" name="Line 117"/>
          <p:cNvSpPr>
            <a:spLocks noChangeShapeType="1"/>
          </p:cNvSpPr>
          <p:nvPr/>
        </p:nvSpPr>
        <p:spPr bwMode="auto">
          <a:xfrm flipH="1">
            <a:off x="5715000" y="54102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5654" name="Group 118"/>
          <p:cNvGrpSpPr>
            <a:grpSpLocks/>
          </p:cNvGrpSpPr>
          <p:nvPr/>
        </p:nvGrpSpPr>
        <p:grpSpPr bwMode="auto">
          <a:xfrm>
            <a:off x="2209800" y="4343400"/>
            <a:ext cx="457200" cy="228600"/>
            <a:chOff x="1872" y="3408"/>
            <a:chExt cx="288" cy="144"/>
          </a:xfrm>
        </p:grpSpPr>
        <p:sp>
          <p:nvSpPr>
            <p:cNvPr id="705655" name="Line 119"/>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6" name="Line 120"/>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7" name="Line 121"/>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58" name="Line 122"/>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59" name="Group 123"/>
          <p:cNvGrpSpPr>
            <a:grpSpLocks/>
          </p:cNvGrpSpPr>
          <p:nvPr/>
        </p:nvGrpSpPr>
        <p:grpSpPr bwMode="auto">
          <a:xfrm>
            <a:off x="76200" y="4724400"/>
            <a:ext cx="457200" cy="228600"/>
            <a:chOff x="1872" y="3408"/>
            <a:chExt cx="288" cy="144"/>
          </a:xfrm>
        </p:grpSpPr>
        <p:sp>
          <p:nvSpPr>
            <p:cNvPr id="705660" name="Line 124"/>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61" name="Line 125"/>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62" name="Line 126"/>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63" name="Line 127"/>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66" name="Group 130"/>
          <p:cNvGrpSpPr>
            <a:grpSpLocks/>
          </p:cNvGrpSpPr>
          <p:nvPr/>
        </p:nvGrpSpPr>
        <p:grpSpPr bwMode="auto">
          <a:xfrm>
            <a:off x="1676400" y="3657600"/>
            <a:ext cx="609600" cy="304800"/>
            <a:chOff x="1680" y="3168"/>
            <a:chExt cx="384" cy="192"/>
          </a:xfrm>
        </p:grpSpPr>
        <p:sp>
          <p:nvSpPr>
            <p:cNvPr id="705667" name="Line 131"/>
            <p:cNvSpPr>
              <a:spLocks noChangeShapeType="1"/>
            </p:cNvSpPr>
            <p:nvPr/>
          </p:nvSpPr>
          <p:spPr bwMode="auto">
            <a:xfrm>
              <a:off x="1680" y="3264"/>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68" name="Oval 132"/>
            <p:cNvSpPr>
              <a:spLocks noChangeArrowheads="1"/>
            </p:cNvSpPr>
            <p:nvPr/>
          </p:nvSpPr>
          <p:spPr bwMode="auto">
            <a:xfrm>
              <a:off x="1776" y="3168"/>
              <a:ext cx="192" cy="192"/>
            </a:xfrm>
            <a:prstGeom prst="ellipse">
              <a:avLst/>
            </a:prstGeom>
            <a:solidFill>
              <a:srgbClr val="FFFF00"/>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chemeClr val="tx1"/>
                  </a:solidFill>
                </a:rPr>
                <a:t>A</a:t>
              </a:r>
            </a:p>
          </p:txBody>
        </p:sp>
      </p:grpSp>
      <p:sp>
        <p:nvSpPr>
          <p:cNvPr id="705670" name="Line 134"/>
          <p:cNvSpPr>
            <a:spLocks noChangeShapeType="1"/>
          </p:cNvSpPr>
          <p:nvPr/>
        </p:nvSpPr>
        <p:spPr bwMode="auto">
          <a:xfrm flipH="1">
            <a:off x="5715000" y="3962400"/>
            <a:ext cx="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72" name="Line 136"/>
          <p:cNvSpPr>
            <a:spLocks noChangeShapeType="1"/>
          </p:cNvSpPr>
          <p:nvPr/>
        </p:nvSpPr>
        <p:spPr bwMode="auto">
          <a:xfrm>
            <a:off x="2438400" y="3962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05674" name="Object 138"/>
          <p:cNvGraphicFramePr>
            <a:graphicFrameLocks noChangeAspect="1"/>
          </p:cNvGraphicFramePr>
          <p:nvPr/>
        </p:nvGraphicFramePr>
        <p:xfrm>
          <a:off x="6670675" y="2030413"/>
          <a:ext cx="2190750" cy="609600"/>
        </p:xfrm>
        <a:graphic>
          <a:graphicData uri="http://schemas.openxmlformats.org/presentationml/2006/ole">
            <mc:AlternateContent xmlns:mc="http://schemas.openxmlformats.org/markup-compatibility/2006">
              <mc:Choice xmlns:v="urn:schemas-microsoft-com:vml" Requires="v">
                <p:oleObj name="Equation" r:id="rId2" imgW="888840" imgH="279360" progId="Equation.DSMT4">
                  <p:embed/>
                </p:oleObj>
              </mc:Choice>
              <mc:Fallback>
                <p:oleObj name="Equation" r:id="rId2" imgW="888840" imgH="279360" progId="Equation.DSMT4">
                  <p:embed/>
                  <p:pic>
                    <p:nvPicPr>
                      <p:cNvPr id="0" name="Object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2030413"/>
                        <a:ext cx="21907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5675" name="Text Box 139"/>
          <p:cNvSpPr txBox="1">
            <a:spLocks noChangeArrowheads="1"/>
          </p:cNvSpPr>
          <p:nvPr/>
        </p:nvSpPr>
        <p:spPr bwMode="auto">
          <a:xfrm>
            <a:off x="6934200" y="152400"/>
            <a:ext cx="1981200" cy="1552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a:sym typeface="Symbol" pitchFamily="18" charset="2"/>
              </a:rPr>
              <a:t>*Actually, this is alternating current, later chapter</a:t>
            </a:r>
          </a:p>
        </p:txBody>
      </p:sp>
      <p:sp>
        <p:nvSpPr>
          <p:cNvPr id="705686" name="Text Box 150"/>
          <p:cNvSpPr txBox="1">
            <a:spLocks noChangeArrowheads="1"/>
          </p:cNvSpPr>
          <p:nvPr/>
        </p:nvSpPr>
        <p:spPr bwMode="auto">
          <a:xfrm>
            <a:off x="228600" y="5562600"/>
            <a:ext cx="838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9900CC"/>
                </a:solidFill>
                <a:sym typeface="Symbol" pitchFamily="18" charset="2"/>
              </a:rPr>
              <a:t>If you put too many things on at once, a lot of current is drawn</a:t>
            </a:r>
          </a:p>
          <a:p>
            <a:pPr eaLnBrk="1" hangingPunct="1">
              <a:buFontTx/>
              <a:buChar char="•"/>
            </a:pPr>
            <a:r>
              <a:rPr lang="en-US" sz="2400">
                <a:solidFill>
                  <a:srgbClr val="9900CC"/>
                </a:solidFill>
                <a:sym typeface="Symbol" pitchFamily="18" charset="2"/>
              </a:rPr>
              <a:t>The wires, which have some resistance, will start to get hot</a:t>
            </a:r>
          </a:p>
          <a:p>
            <a:pPr eaLnBrk="1" hangingPunct="1">
              <a:buFontTx/>
              <a:buChar char="•"/>
            </a:pPr>
            <a:r>
              <a:rPr lang="en-US" sz="2400">
                <a:solidFill>
                  <a:srgbClr val="9900CC"/>
                </a:solidFill>
                <a:sym typeface="Symbol" pitchFamily="18" charset="2"/>
              </a:rPr>
              <a:t>To avoid setting the house on fire, add a fuse (or a circuit breaker)</a:t>
            </a:r>
          </a:p>
        </p:txBody>
      </p:sp>
      <p:grpSp>
        <p:nvGrpSpPr>
          <p:cNvPr id="705689" name="Group 153"/>
          <p:cNvGrpSpPr>
            <a:grpSpLocks/>
          </p:cNvGrpSpPr>
          <p:nvPr/>
        </p:nvGrpSpPr>
        <p:grpSpPr bwMode="auto">
          <a:xfrm>
            <a:off x="2819400" y="3276600"/>
            <a:ext cx="914400" cy="1216025"/>
            <a:chOff x="1776" y="2064"/>
            <a:chExt cx="576" cy="766"/>
          </a:xfrm>
        </p:grpSpPr>
        <p:sp>
          <p:nvSpPr>
            <p:cNvPr id="705684" name="Rectangle 148"/>
            <p:cNvSpPr>
              <a:spLocks noChangeArrowheads="1"/>
            </p:cNvSpPr>
            <p:nvPr/>
          </p:nvSpPr>
          <p:spPr bwMode="auto">
            <a:xfrm>
              <a:off x="1776" y="2328"/>
              <a:ext cx="576"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65" name="Text Box 129"/>
            <p:cNvSpPr txBox="1">
              <a:spLocks noChangeArrowheads="1"/>
            </p:cNvSpPr>
            <p:nvPr/>
          </p:nvSpPr>
          <p:spPr bwMode="auto">
            <a:xfrm>
              <a:off x="1776" y="2064"/>
              <a:ext cx="576" cy="766"/>
            </a:xfrm>
            <a:prstGeom prst="rect">
              <a:avLst/>
            </a:prstGeom>
            <a:solidFill>
              <a:srgbClr val="FFFFCC"/>
            </a:solidFill>
            <a:ln w="2857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Fuse </a:t>
              </a:r>
              <a:br>
                <a:rPr lang="en-US" sz="2400">
                  <a:solidFill>
                    <a:schemeClr val="tx1"/>
                  </a:solidFill>
                </a:rPr>
              </a:br>
              <a:br>
                <a:rPr lang="en-US" sz="2400">
                  <a:solidFill>
                    <a:schemeClr val="tx1"/>
                  </a:solidFill>
                </a:rPr>
              </a:br>
              <a:r>
                <a:rPr lang="en-US" sz="2400">
                  <a:solidFill>
                    <a:schemeClr val="tx1"/>
                  </a:solidFill>
                </a:rPr>
                <a:t>box</a:t>
              </a:r>
            </a:p>
          </p:txBody>
        </p:sp>
        <p:sp>
          <p:nvSpPr>
            <p:cNvPr id="705680" name="Line 144"/>
            <p:cNvSpPr>
              <a:spLocks noChangeShapeType="1"/>
            </p:cNvSpPr>
            <p:nvPr/>
          </p:nvSpPr>
          <p:spPr bwMode="auto">
            <a:xfrm>
              <a:off x="2256" y="240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77" name="Freeform 141"/>
            <p:cNvSpPr>
              <a:spLocks/>
            </p:cNvSpPr>
            <p:nvPr/>
          </p:nvSpPr>
          <p:spPr bwMode="auto">
            <a:xfrm>
              <a:off x="1904" y="2328"/>
              <a:ext cx="336" cy="144"/>
            </a:xfrm>
            <a:custGeom>
              <a:avLst/>
              <a:gdLst>
                <a:gd name="T0" fmla="*/ 0 w 480"/>
                <a:gd name="T1" fmla="*/ 112 h 224"/>
                <a:gd name="T2" fmla="*/ 96 w 480"/>
                <a:gd name="T3" fmla="*/ 16 h 224"/>
                <a:gd name="T4" fmla="*/ 336 w 480"/>
                <a:gd name="T5" fmla="*/ 208 h 224"/>
                <a:gd name="T6" fmla="*/ 480 w 480"/>
                <a:gd name="T7" fmla="*/ 112 h 224"/>
              </a:gdLst>
              <a:ahLst/>
              <a:cxnLst>
                <a:cxn ang="0">
                  <a:pos x="T0" y="T1"/>
                </a:cxn>
                <a:cxn ang="0">
                  <a:pos x="T2" y="T3"/>
                </a:cxn>
                <a:cxn ang="0">
                  <a:pos x="T4" y="T5"/>
                </a:cxn>
                <a:cxn ang="0">
                  <a:pos x="T6" y="T7"/>
                </a:cxn>
              </a:cxnLst>
              <a:rect l="0" t="0" r="r" b="b"/>
              <a:pathLst>
                <a:path w="480" h="224">
                  <a:moveTo>
                    <a:pt x="0" y="112"/>
                  </a:moveTo>
                  <a:cubicBezTo>
                    <a:pt x="20" y="56"/>
                    <a:pt x="40" y="0"/>
                    <a:pt x="96" y="16"/>
                  </a:cubicBezTo>
                  <a:cubicBezTo>
                    <a:pt x="152" y="32"/>
                    <a:pt x="272" y="192"/>
                    <a:pt x="336" y="208"/>
                  </a:cubicBezTo>
                  <a:cubicBezTo>
                    <a:pt x="400" y="224"/>
                    <a:pt x="440" y="168"/>
                    <a:pt x="480" y="11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78" name="Oval 142"/>
            <p:cNvSpPr>
              <a:spLocks noChangeArrowheads="1"/>
            </p:cNvSpPr>
            <p:nvPr/>
          </p:nvSpPr>
          <p:spPr bwMode="auto">
            <a:xfrm>
              <a:off x="2224" y="2384"/>
              <a:ext cx="48" cy="48"/>
            </a:xfrm>
            <a:prstGeom prst="ellipse">
              <a:avLst/>
            </a:prstGeom>
            <a:solidFill>
              <a:srgbClr val="FFFFCC"/>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79" name="Oval 143"/>
            <p:cNvSpPr>
              <a:spLocks noChangeArrowheads="1"/>
            </p:cNvSpPr>
            <p:nvPr/>
          </p:nvSpPr>
          <p:spPr bwMode="auto">
            <a:xfrm>
              <a:off x="1872" y="2376"/>
              <a:ext cx="48" cy="48"/>
            </a:xfrm>
            <a:prstGeom prst="ellipse">
              <a:avLst/>
            </a:prstGeom>
            <a:solidFill>
              <a:srgbClr val="FFFFCC"/>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81" name="Line 145"/>
            <p:cNvSpPr>
              <a:spLocks noChangeShapeType="1"/>
            </p:cNvSpPr>
            <p:nvPr/>
          </p:nvSpPr>
          <p:spPr bwMode="auto">
            <a:xfrm>
              <a:off x="1776" y="240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5671" name="Line 135"/>
          <p:cNvSpPr>
            <a:spLocks noChangeShapeType="1"/>
          </p:cNvSpPr>
          <p:nvPr/>
        </p:nvSpPr>
        <p:spPr bwMode="auto">
          <a:xfrm flipH="1" flipV="1">
            <a:off x="2438400" y="39624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5709" name="Group 173"/>
          <p:cNvGrpSpPr>
            <a:grpSpLocks/>
          </p:cNvGrpSpPr>
          <p:nvPr/>
        </p:nvGrpSpPr>
        <p:grpSpPr bwMode="auto">
          <a:xfrm>
            <a:off x="6019800" y="3746500"/>
            <a:ext cx="1066800" cy="1320800"/>
            <a:chOff x="3792" y="2360"/>
            <a:chExt cx="672" cy="832"/>
          </a:xfrm>
        </p:grpSpPr>
        <p:grpSp>
          <p:nvGrpSpPr>
            <p:cNvPr id="705690" name="Group 154"/>
            <p:cNvGrpSpPr>
              <a:grpSpLocks/>
            </p:cNvGrpSpPr>
            <p:nvPr/>
          </p:nvGrpSpPr>
          <p:grpSpPr bwMode="auto">
            <a:xfrm>
              <a:off x="3792" y="2360"/>
              <a:ext cx="672" cy="64"/>
              <a:chOff x="2016" y="1544"/>
              <a:chExt cx="672" cy="64"/>
            </a:xfrm>
          </p:grpSpPr>
          <p:sp>
            <p:nvSpPr>
              <p:cNvPr id="705691" name="Line 155"/>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92" name="Oval 156"/>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93" name="Line 157"/>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94" name="Oval 158"/>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695" name="Line 159"/>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697" name="Group 161"/>
            <p:cNvGrpSpPr>
              <a:grpSpLocks/>
            </p:cNvGrpSpPr>
            <p:nvPr/>
          </p:nvGrpSpPr>
          <p:grpSpPr bwMode="auto">
            <a:xfrm>
              <a:off x="3792" y="2744"/>
              <a:ext cx="672" cy="64"/>
              <a:chOff x="2016" y="1544"/>
              <a:chExt cx="672" cy="64"/>
            </a:xfrm>
          </p:grpSpPr>
          <p:sp>
            <p:nvSpPr>
              <p:cNvPr id="705698" name="Line 162"/>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99" name="Oval 163"/>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00" name="Line 164"/>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701" name="Oval 165"/>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02" name="Line 166"/>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5703" name="Group 167"/>
            <p:cNvGrpSpPr>
              <a:grpSpLocks/>
            </p:cNvGrpSpPr>
            <p:nvPr/>
          </p:nvGrpSpPr>
          <p:grpSpPr bwMode="auto">
            <a:xfrm>
              <a:off x="3792" y="3128"/>
              <a:ext cx="672" cy="64"/>
              <a:chOff x="2016" y="1544"/>
              <a:chExt cx="672" cy="64"/>
            </a:xfrm>
          </p:grpSpPr>
          <p:sp>
            <p:nvSpPr>
              <p:cNvPr id="705704" name="Line 168"/>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705" name="Oval 169"/>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06" name="Line 170"/>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707" name="Oval 171"/>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708" name="Line 172"/>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705712" name="Picture 176" descr="j02808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190875"/>
            <a:ext cx="762000" cy="604838"/>
          </a:xfrm>
          <a:prstGeom prst="rect">
            <a:avLst/>
          </a:prstGeom>
          <a:noFill/>
          <a:extLst>
            <a:ext uri="{909E8E84-426E-40DD-AFC4-6F175D3DCCD1}">
              <a14:hiddenFill xmlns:a14="http://schemas.microsoft.com/office/drawing/2010/main">
                <a:solidFill>
                  <a:srgbClr val="FFFFFF"/>
                </a:solidFill>
              </a14:hiddenFill>
            </a:ext>
          </a:extLst>
        </p:spPr>
      </p:pic>
      <p:pic>
        <p:nvPicPr>
          <p:cNvPr id="705713" name="Picture 177" descr="j02808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962400"/>
            <a:ext cx="762000" cy="604838"/>
          </a:xfrm>
          <a:prstGeom prst="rect">
            <a:avLst/>
          </a:prstGeom>
          <a:noFill/>
          <a:extLst>
            <a:ext uri="{909E8E84-426E-40DD-AFC4-6F175D3DCCD1}">
              <a14:hiddenFill xmlns:a14="http://schemas.microsoft.com/office/drawing/2010/main">
                <a:solidFill>
                  <a:srgbClr val="FFFFFF"/>
                </a:solidFill>
              </a14:hiddenFill>
            </a:ext>
          </a:extLst>
        </p:spPr>
      </p:pic>
      <p:sp>
        <p:nvSpPr>
          <p:cNvPr id="705716" name="Text Box 180"/>
          <p:cNvSpPr txBox="1">
            <a:spLocks noChangeArrowheads="1"/>
          </p:cNvSpPr>
          <p:nvPr/>
        </p:nvSpPr>
        <p:spPr bwMode="auto">
          <a:xfrm>
            <a:off x="3048000" y="4876800"/>
            <a:ext cx="2133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Inside House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anim calcmode="lin" valueType="num">
                                      <p:cBhvr additive="base">
                                        <p:cTn id="7" dur="500" fill="hold"/>
                                        <p:tgtEl>
                                          <p:spTgt spid="70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5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5539">
                                            <p:txEl>
                                              <p:pRg st="1" end="1"/>
                                            </p:txEl>
                                          </p:spTgt>
                                        </p:tgtEl>
                                        <p:attrNameLst>
                                          <p:attrName>style.visibility</p:attrName>
                                        </p:attrNameLst>
                                      </p:cBhvr>
                                      <p:to>
                                        <p:strVal val="visible"/>
                                      </p:to>
                                    </p:set>
                                    <p:anim calcmode="lin" valueType="num">
                                      <p:cBhvr additive="base">
                                        <p:cTn id="11" dur="500" fill="hold"/>
                                        <p:tgtEl>
                                          <p:spTgt spid="7055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05539">
                                            <p:txEl>
                                              <p:pRg st="2" end="2"/>
                                            </p:txEl>
                                          </p:spTgt>
                                        </p:tgtEl>
                                        <p:attrNameLst>
                                          <p:attrName>style.visibility</p:attrName>
                                        </p:attrNameLst>
                                      </p:cBhvr>
                                      <p:to>
                                        <p:strVal val="visible"/>
                                      </p:to>
                                    </p:set>
                                    <p:anim calcmode="lin" valueType="num">
                                      <p:cBhvr additive="base">
                                        <p:cTn id="17" dur="500" fill="hold"/>
                                        <p:tgtEl>
                                          <p:spTgt spid="7055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055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05539">
                                            <p:txEl>
                                              <p:pRg st="3" end="3"/>
                                            </p:txEl>
                                          </p:spTgt>
                                        </p:tgtEl>
                                        <p:attrNameLst>
                                          <p:attrName>style.visibility</p:attrName>
                                        </p:attrNameLst>
                                      </p:cBhvr>
                                      <p:to>
                                        <p:strVal val="visible"/>
                                      </p:to>
                                    </p:set>
                                    <p:anim calcmode="lin" valueType="num">
                                      <p:cBhvr additive="base">
                                        <p:cTn id="21" dur="500" fill="hold"/>
                                        <p:tgtEl>
                                          <p:spTgt spid="7055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0553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05539">
                                            <p:txEl>
                                              <p:pRg st="4" end="4"/>
                                            </p:txEl>
                                          </p:spTgt>
                                        </p:tgtEl>
                                        <p:attrNameLst>
                                          <p:attrName>style.visibility</p:attrName>
                                        </p:attrNameLst>
                                      </p:cBhvr>
                                      <p:to>
                                        <p:strVal val="visible"/>
                                      </p:to>
                                    </p:set>
                                    <p:anim calcmode="lin" valueType="num">
                                      <p:cBhvr additive="base">
                                        <p:cTn id="25" dur="500" fill="hold"/>
                                        <p:tgtEl>
                                          <p:spTgt spid="7055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5539">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05675"/>
                                        </p:tgtEl>
                                        <p:attrNameLst>
                                          <p:attrName>style.visibility</p:attrName>
                                        </p:attrNameLst>
                                      </p:cBhvr>
                                      <p:to>
                                        <p:strVal val="visible"/>
                                      </p:to>
                                    </p:set>
                                    <p:animEffect transition="in" filter="dissolve">
                                      <p:cBhvr>
                                        <p:cTn id="30" dur="500"/>
                                        <p:tgtEl>
                                          <p:spTgt spid="705675"/>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705674"/>
                                        </p:tgtEl>
                                        <p:attrNameLst>
                                          <p:attrName>style.visibility</p:attrName>
                                        </p:attrNameLst>
                                      </p:cBhvr>
                                      <p:to>
                                        <p:strVal val="visible"/>
                                      </p:to>
                                    </p:set>
                                    <p:animEffect transition="in" filter="dissolve">
                                      <p:cBhvr>
                                        <p:cTn id="34" dur="500"/>
                                        <p:tgtEl>
                                          <p:spTgt spid="7056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05539">
                                            <p:txEl>
                                              <p:pRg st="5" end="5"/>
                                            </p:txEl>
                                          </p:spTgt>
                                        </p:tgtEl>
                                        <p:attrNameLst>
                                          <p:attrName>style.visibility</p:attrName>
                                        </p:attrNameLst>
                                      </p:cBhvr>
                                      <p:to>
                                        <p:strVal val="visible"/>
                                      </p:to>
                                    </p:set>
                                    <p:anim calcmode="lin" valueType="num">
                                      <p:cBhvr additive="base">
                                        <p:cTn id="39" dur="500" fill="hold"/>
                                        <p:tgtEl>
                                          <p:spTgt spid="705539">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055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05686">
                                            <p:txEl>
                                              <p:pRg st="0" end="0"/>
                                            </p:txEl>
                                          </p:spTgt>
                                        </p:tgtEl>
                                        <p:attrNameLst>
                                          <p:attrName>style.visibility</p:attrName>
                                        </p:attrNameLst>
                                      </p:cBhvr>
                                      <p:to>
                                        <p:strVal val="visible"/>
                                      </p:to>
                                    </p:set>
                                    <p:anim calcmode="lin" valueType="num">
                                      <p:cBhvr additive="base">
                                        <p:cTn id="45" dur="500" fill="hold"/>
                                        <p:tgtEl>
                                          <p:spTgt spid="70568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05686">
                                            <p:txEl>
                                              <p:pRg st="0" end="0"/>
                                            </p:txEl>
                                          </p:spTgt>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9" presetClass="exit" presetSubtype="0" fill="hold" nodeType="afterEffect">
                                  <p:stCondLst>
                                    <p:cond delay="0"/>
                                  </p:stCondLst>
                                  <p:childTnLst>
                                    <p:animEffect transition="out" filter="dissolve">
                                      <p:cBhvr>
                                        <p:cTn id="49" dur="500"/>
                                        <p:tgtEl>
                                          <p:spTgt spid="705696"/>
                                        </p:tgtEl>
                                      </p:cBhvr>
                                    </p:animEffect>
                                    <p:set>
                                      <p:cBhvr>
                                        <p:cTn id="50" dur="1" fill="hold">
                                          <p:stCondLst>
                                            <p:cond delay="499"/>
                                          </p:stCondLst>
                                        </p:cTn>
                                        <p:tgtEl>
                                          <p:spTgt spid="705696"/>
                                        </p:tgtEl>
                                        <p:attrNameLst>
                                          <p:attrName>style.visibility</p:attrName>
                                        </p:attrNameLst>
                                      </p:cBhvr>
                                      <p:to>
                                        <p:strVal val="hidden"/>
                                      </p:to>
                                    </p:set>
                                  </p:childTnLst>
                                </p:cTn>
                              </p:par>
                              <p:par>
                                <p:cTn id="51" presetID="9" presetClass="entr" presetSubtype="0" fill="hold" nodeType="withEffect">
                                  <p:stCondLst>
                                    <p:cond delay="0"/>
                                  </p:stCondLst>
                                  <p:childTnLst>
                                    <p:set>
                                      <p:cBhvr>
                                        <p:cTn id="52" dur="1" fill="hold">
                                          <p:stCondLst>
                                            <p:cond delay="0"/>
                                          </p:stCondLst>
                                        </p:cTn>
                                        <p:tgtEl>
                                          <p:spTgt spid="705709"/>
                                        </p:tgtEl>
                                        <p:attrNameLst>
                                          <p:attrName>style.visibility</p:attrName>
                                        </p:attrNameLst>
                                      </p:cBhvr>
                                      <p:to>
                                        <p:strVal val="visible"/>
                                      </p:to>
                                    </p:set>
                                    <p:animEffect transition="in" filter="dissolve">
                                      <p:cBhvr>
                                        <p:cTn id="53" dur="500"/>
                                        <p:tgtEl>
                                          <p:spTgt spid="70570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705686">
                                            <p:txEl>
                                              <p:pRg st="1" end="1"/>
                                            </p:txEl>
                                          </p:spTgt>
                                        </p:tgtEl>
                                        <p:attrNameLst>
                                          <p:attrName>style.visibility</p:attrName>
                                        </p:attrNameLst>
                                      </p:cBhvr>
                                      <p:to>
                                        <p:strVal val="visible"/>
                                      </p:to>
                                    </p:set>
                                    <p:anim calcmode="lin" valueType="num">
                                      <p:cBhvr additive="base">
                                        <p:cTn id="58" dur="500" fill="hold"/>
                                        <p:tgtEl>
                                          <p:spTgt spid="705686">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705686">
                                            <p:txEl>
                                              <p:pRg st="1" end="1"/>
                                            </p:txEl>
                                          </p:spTgt>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9" presetClass="entr" presetSubtype="0" fill="hold" nodeType="afterEffect">
                                  <p:stCondLst>
                                    <p:cond delay="0"/>
                                  </p:stCondLst>
                                  <p:childTnLst>
                                    <p:set>
                                      <p:cBhvr>
                                        <p:cTn id="62" dur="1" fill="hold">
                                          <p:stCondLst>
                                            <p:cond delay="0"/>
                                          </p:stCondLst>
                                        </p:cTn>
                                        <p:tgtEl>
                                          <p:spTgt spid="705712"/>
                                        </p:tgtEl>
                                        <p:attrNameLst>
                                          <p:attrName>style.visibility</p:attrName>
                                        </p:attrNameLst>
                                      </p:cBhvr>
                                      <p:to>
                                        <p:strVal val="visible"/>
                                      </p:to>
                                    </p:set>
                                    <p:animEffect transition="in" filter="dissolve">
                                      <p:cBhvr>
                                        <p:cTn id="63" dur="500"/>
                                        <p:tgtEl>
                                          <p:spTgt spid="705712"/>
                                        </p:tgtEl>
                                      </p:cBhvr>
                                    </p:animEffect>
                                  </p:childTnLst>
                                </p:cTn>
                              </p:par>
                            </p:childTnLst>
                          </p:cTn>
                        </p:par>
                        <p:par>
                          <p:cTn id="64" fill="hold" nodeType="afterGroup">
                            <p:stCondLst>
                              <p:cond delay="1000"/>
                            </p:stCondLst>
                            <p:childTnLst>
                              <p:par>
                                <p:cTn id="65" presetID="9" presetClass="entr" presetSubtype="0" fill="hold" nodeType="afterEffect">
                                  <p:stCondLst>
                                    <p:cond delay="0"/>
                                  </p:stCondLst>
                                  <p:childTnLst>
                                    <p:set>
                                      <p:cBhvr>
                                        <p:cTn id="66" dur="1" fill="hold">
                                          <p:stCondLst>
                                            <p:cond delay="0"/>
                                          </p:stCondLst>
                                        </p:cTn>
                                        <p:tgtEl>
                                          <p:spTgt spid="705713"/>
                                        </p:tgtEl>
                                        <p:attrNameLst>
                                          <p:attrName>style.visibility</p:attrName>
                                        </p:attrNameLst>
                                      </p:cBhvr>
                                      <p:to>
                                        <p:strVal val="visible"/>
                                      </p:to>
                                    </p:set>
                                    <p:animEffect transition="in" filter="dissolve">
                                      <p:cBhvr>
                                        <p:cTn id="67" dur="500"/>
                                        <p:tgtEl>
                                          <p:spTgt spid="7057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705686">
                                            <p:txEl>
                                              <p:pRg st="2" end="2"/>
                                            </p:txEl>
                                          </p:spTgt>
                                        </p:tgtEl>
                                        <p:attrNameLst>
                                          <p:attrName>style.visibility</p:attrName>
                                        </p:attrNameLst>
                                      </p:cBhvr>
                                      <p:to>
                                        <p:strVal val="visible"/>
                                      </p:to>
                                    </p:set>
                                    <p:anim calcmode="lin" valueType="num">
                                      <p:cBhvr additive="base">
                                        <p:cTn id="72" dur="500" fill="hold"/>
                                        <p:tgtEl>
                                          <p:spTgt spid="705686">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705686">
                                            <p:txEl>
                                              <p:pRg st="2" end="2"/>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
                            </p:stCondLst>
                            <p:childTnLst>
                              <p:par>
                                <p:cTn id="75" presetID="9" presetClass="entr" presetSubtype="0" fill="hold" nodeType="afterEffect">
                                  <p:stCondLst>
                                    <p:cond delay="0"/>
                                  </p:stCondLst>
                                  <p:childTnLst>
                                    <p:set>
                                      <p:cBhvr>
                                        <p:cTn id="76" dur="1" fill="hold">
                                          <p:stCondLst>
                                            <p:cond delay="0"/>
                                          </p:stCondLst>
                                        </p:cTn>
                                        <p:tgtEl>
                                          <p:spTgt spid="705689"/>
                                        </p:tgtEl>
                                        <p:attrNameLst>
                                          <p:attrName>style.visibility</p:attrName>
                                        </p:attrNameLst>
                                      </p:cBhvr>
                                      <p:to>
                                        <p:strVal val="visible"/>
                                      </p:to>
                                    </p:set>
                                    <p:animEffect transition="in" filter="dissolve">
                                      <p:cBhvr>
                                        <p:cTn id="77" dur="500"/>
                                        <p:tgtEl>
                                          <p:spTgt spid="705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uiExpand="1" build="p"/>
      <p:bldP spid="705675" grpId="0" animBg="1"/>
      <p:bldP spid="70568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51816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11</a:t>
            </a:r>
          </a:p>
        </p:txBody>
      </p:sp>
      <p:pic>
        <p:nvPicPr>
          <p:cNvPr id="74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679700"/>
            <a:ext cx="799465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ChangeArrowheads="1"/>
          </p:cNvSpPr>
          <p:nvPr/>
        </p:nvSpPr>
        <p:spPr bwMode="auto">
          <a:xfrm>
            <a:off x="4343400" y="1600200"/>
            <a:ext cx="2209800" cy="1295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563" name="Text Box 3"/>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Why three wires?</a:t>
            </a:r>
          </a:p>
        </p:txBody>
      </p:sp>
      <p:sp>
        <p:nvSpPr>
          <p:cNvPr id="706564" name="Text Box 4"/>
          <p:cNvSpPr txBox="1">
            <a:spLocks noChangeArrowheads="1"/>
          </p:cNvSpPr>
          <p:nvPr/>
        </p:nvSpPr>
        <p:spPr bwMode="auto">
          <a:xfrm>
            <a:off x="0" y="838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If a device is functioning properly, you need only two wires</a:t>
            </a:r>
          </a:p>
          <a:p>
            <a:pPr lvl="1" eaLnBrk="1" hangingPunct="1">
              <a:buFontTx/>
              <a:buChar char="•"/>
            </a:pPr>
            <a:r>
              <a:rPr lang="en-US" sz="2400">
                <a:solidFill>
                  <a:schemeClr val="accent2"/>
                </a:solidFill>
                <a:sym typeface="Symbol" pitchFamily="18" charset="2"/>
              </a:rPr>
              <a:t>“Live” and “Neutral” wires</a:t>
            </a:r>
          </a:p>
        </p:txBody>
      </p:sp>
      <p:sp>
        <p:nvSpPr>
          <p:cNvPr id="706676" name="Text Box 116"/>
          <p:cNvSpPr txBox="1">
            <a:spLocks noChangeArrowheads="1"/>
          </p:cNvSpPr>
          <p:nvPr/>
        </p:nvSpPr>
        <p:spPr bwMode="auto">
          <a:xfrm>
            <a:off x="5334000" y="2438400"/>
            <a:ext cx="12954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tx1"/>
                </a:solidFill>
              </a:rPr>
              <a:t>Toaster</a:t>
            </a:r>
          </a:p>
        </p:txBody>
      </p:sp>
      <p:sp>
        <p:nvSpPr>
          <p:cNvPr id="706679" name="Line 119"/>
          <p:cNvSpPr>
            <a:spLocks noChangeShapeType="1"/>
          </p:cNvSpPr>
          <p:nvPr/>
        </p:nvSpPr>
        <p:spPr bwMode="auto">
          <a:xfrm rot="10800000" flipV="1">
            <a:off x="5943600" y="2362200"/>
            <a:ext cx="762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0" name="Line 120"/>
          <p:cNvSpPr>
            <a:spLocks noChangeShapeType="1"/>
          </p:cNvSpPr>
          <p:nvPr/>
        </p:nvSpPr>
        <p:spPr bwMode="auto">
          <a:xfrm rot="10800000">
            <a:off x="5791200" y="22098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1" name="Line 121"/>
          <p:cNvSpPr>
            <a:spLocks noChangeShapeType="1"/>
          </p:cNvSpPr>
          <p:nvPr/>
        </p:nvSpPr>
        <p:spPr bwMode="auto">
          <a:xfrm rot="10800000" flipH="1">
            <a:off x="5638800" y="22098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2" name="Line 122"/>
          <p:cNvSpPr>
            <a:spLocks noChangeShapeType="1"/>
          </p:cNvSpPr>
          <p:nvPr/>
        </p:nvSpPr>
        <p:spPr bwMode="auto">
          <a:xfrm rot="10800000">
            <a:off x="5486400" y="22098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3" name="Line 123"/>
          <p:cNvSpPr>
            <a:spLocks noChangeShapeType="1"/>
          </p:cNvSpPr>
          <p:nvPr/>
        </p:nvSpPr>
        <p:spPr bwMode="auto">
          <a:xfrm rot="10800000" flipH="1">
            <a:off x="5334000" y="22098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4" name="Line 124"/>
          <p:cNvSpPr>
            <a:spLocks noChangeShapeType="1"/>
          </p:cNvSpPr>
          <p:nvPr/>
        </p:nvSpPr>
        <p:spPr bwMode="auto">
          <a:xfrm rot="10800000">
            <a:off x="5181600" y="2209800"/>
            <a:ext cx="1524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5" name="Line 125"/>
          <p:cNvSpPr>
            <a:spLocks noChangeShapeType="1"/>
          </p:cNvSpPr>
          <p:nvPr/>
        </p:nvSpPr>
        <p:spPr bwMode="auto">
          <a:xfrm rot="10800000" flipV="1">
            <a:off x="5105400" y="2209800"/>
            <a:ext cx="762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6" name="Line 126"/>
          <p:cNvSpPr>
            <a:spLocks noChangeShapeType="1"/>
          </p:cNvSpPr>
          <p:nvPr/>
        </p:nvSpPr>
        <p:spPr bwMode="auto">
          <a:xfrm rot="10800000" flipV="1">
            <a:off x="6019800" y="2362200"/>
            <a:ext cx="228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7" name="Line 127"/>
          <p:cNvSpPr>
            <a:spLocks noChangeShapeType="1"/>
          </p:cNvSpPr>
          <p:nvPr/>
        </p:nvSpPr>
        <p:spPr bwMode="auto">
          <a:xfrm rot="10800000" flipV="1">
            <a:off x="4876800" y="23622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88" name="Line 128"/>
          <p:cNvSpPr>
            <a:spLocks noChangeShapeType="1"/>
          </p:cNvSpPr>
          <p:nvPr/>
        </p:nvSpPr>
        <p:spPr bwMode="auto">
          <a:xfrm>
            <a:off x="4876800" y="1981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0" name="Line 150"/>
          <p:cNvSpPr>
            <a:spLocks noChangeShapeType="1"/>
          </p:cNvSpPr>
          <p:nvPr/>
        </p:nvSpPr>
        <p:spPr bwMode="auto">
          <a:xfrm>
            <a:off x="6248400" y="1905000"/>
            <a:ext cx="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1" name="Line 151"/>
          <p:cNvSpPr>
            <a:spLocks noChangeShapeType="1"/>
          </p:cNvSpPr>
          <p:nvPr/>
        </p:nvSpPr>
        <p:spPr bwMode="auto">
          <a:xfrm flipH="1">
            <a:off x="5943600" y="1905000"/>
            <a:ext cx="304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6713" name="Group 153"/>
          <p:cNvGrpSpPr>
            <a:grpSpLocks/>
          </p:cNvGrpSpPr>
          <p:nvPr/>
        </p:nvGrpSpPr>
        <p:grpSpPr bwMode="auto">
          <a:xfrm>
            <a:off x="4876800" y="1841500"/>
            <a:ext cx="1066800" cy="101600"/>
            <a:chOff x="2016" y="1544"/>
            <a:chExt cx="672" cy="64"/>
          </a:xfrm>
        </p:grpSpPr>
        <p:sp>
          <p:nvSpPr>
            <p:cNvPr id="706714" name="Line 154"/>
            <p:cNvSpPr>
              <a:spLocks noChangeShapeType="1"/>
            </p:cNvSpPr>
            <p:nvPr/>
          </p:nvSpPr>
          <p:spPr bwMode="auto">
            <a:xfrm>
              <a:off x="2016" y="1584"/>
              <a:ext cx="1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5" name="Oval 155"/>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6" name="Line 156"/>
            <p:cNvSpPr>
              <a:spLocks noChangeShapeType="1"/>
            </p:cNvSpPr>
            <p:nvPr/>
          </p:nvSpPr>
          <p:spPr bwMode="auto">
            <a:xfrm>
              <a:off x="2544" y="1584"/>
              <a:ext cx="1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7" name="Oval 157"/>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8" name="Line 158"/>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6731" name="Group 171"/>
          <p:cNvGrpSpPr>
            <a:grpSpLocks/>
          </p:cNvGrpSpPr>
          <p:nvPr/>
        </p:nvGrpSpPr>
        <p:grpSpPr bwMode="auto">
          <a:xfrm>
            <a:off x="1371600" y="2362200"/>
            <a:ext cx="457200" cy="228600"/>
            <a:chOff x="1872" y="3408"/>
            <a:chExt cx="288" cy="144"/>
          </a:xfrm>
        </p:grpSpPr>
        <p:sp>
          <p:nvSpPr>
            <p:cNvPr id="706732" name="Line 172"/>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3" name="Line 173"/>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4" name="Line 174"/>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5" name="Line 175"/>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6736" name="Line 176"/>
          <p:cNvSpPr>
            <a:spLocks noChangeShapeType="1"/>
          </p:cNvSpPr>
          <p:nvPr/>
        </p:nvSpPr>
        <p:spPr bwMode="auto">
          <a:xfrm>
            <a:off x="1600200" y="1981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7" name="Line 177"/>
          <p:cNvSpPr>
            <a:spLocks noChangeShapeType="1"/>
          </p:cNvSpPr>
          <p:nvPr/>
        </p:nvSpPr>
        <p:spPr bwMode="auto">
          <a:xfrm>
            <a:off x="5943600" y="1600200"/>
            <a:ext cx="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8" name="Text Box 178"/>
          <p:cNvSpPr txBox="1">
            <a:spLocks noChangeArrowheads="1"/>
          </p:cNvSpPr>
          <p:nvPr/>
        </p:nvSpPr>
        <p:spPr bwMode="auto">
          <a:xfrm>
            <a:off x="0" y="30480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If the live wire accidentally touches the casing, the person can be electrocuted</a:t>
            </a:r>
          </a:p>
          <a:p>
            <a:pPr eaLnBrk="1" hangingPunct="1">
              <a:buFontTx/>
              <a:buChar char="•"/>
            </a:pPr>
            <a:r>
              <a:rPr lang="en-US" sz="2400">
                <a:solidFill>
                  <a:srgbClr val="FF0000"/>
                </a:solidFill>
                <a:sym typeface="Symbol" pitchFamily="18" charset="2"/>
              </a:rPr>
              <a:t>The wrong solution – connect the neutral to the casing</a:t>
            </a:r>
          </a:p>
          <a:p>
            <a:pPr eaLnBrk="1" hangingPunct="1">
              <a:buFontTx/>
              <a:buChar char="•"/>
            </a:pPr>
            <a:r>
              <a:rPr lang="en-US" sz="2400">
                <a:solidFill>
                  <a:srgbClr val="FF0000"/>
                </a:solidFill>
                <a:sym typeface="Symbol" pitchFamily="18" charset="2"/>
              </a:rPr>
              <a:t>Now imagine the neutral wire breaks</a:t>
            </a:r>
          </a:p>
          <a:p>
            <a:pPr lvl="1" eaLnBrk="1" hangingPunct="1">
              <a:buFontTx/>
              <a:buChar char="•"/>
            </a:pPr>
            <a:r>
              <a:rPr lang="en-US" sz="2400">
                <a:solidFill>
                  <a:srgbClr val="FF0000"/>
                </a:solidFill>
                <a:sym typeface="Symbol" pitchFamily="18" charset="2"/>
              </a:rPr>
              <a:t>The person again can be electrocuted</a:t>
            </a:r>
          </a:p>
        </p:txBody>
      </p:sp>
      <p:pic>
        <p:nvPicPr>
          <p:cNvPr id="706756" name="Picture 196" descr="j00787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53200" y="1295400"/>
            <a:ext cx="1165225" cy="1733550"/>
          </a:xfrm>
          <a:prstGeom prst="rect">
            <a:avLst/>
          </a:prstGeom>
          <a:noFill/>
          <a:extLst>
            <a:ext uri="{909E8E84-426E-40DD-AFC4-6F175D3DCCD1}">
              <a14:hiddenFill xmlns:a14="http://schemas.microsoft.com/office/drawing/2010/main">
                <a:solidFill>
                  <a:srgbClr val="FFFFFF"/>
                </a:solidFill>
              </a14:hiddenFill>
            </a:ext>
          </a:extLst>
        </p:spPr>
      </p:pic>
      <p:grpSp>
        <p:nvGrpSpPr>
          <p:cNvPr id="706760" name="Group 200"/>
          <p:cNvGrpSpPr>
            <a:grpSpLocks/>
          </p:cNvGrpSpPr>
          <p:nvPr/>
        </p:nvGrpSpPr>
        <p:grpSpPr bwMode="auto">
          <a:xfrm>
            <a:off x="7467600" y="3048000"/>
            <a:ext cx="457200" cy="228600"/>
            <a:chOff x="1872" y="3408"/>
            <a:chExt cx="288" cy="144"/>
          </a:xfrm>
        </p:grpSpPr>
        <p:sp>
          <p:nvSpPr>
            <p:cNvPr id="706761" name="Line 201"/>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62" name="Line 202"/>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63" name="Line 203"/>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64" name="Line 204"/>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6766" name="Rectangle 206"/>
          <p:cNvSpPr>
            <a:spLocks noChangeArrowheads="1"/>
          </p:cNvSpPr>
          <p:nvPr/>
        </p:nvSpPr>
        <p:spPr bwMode="auto">
          <a:xfrm>
            <a:off x="4343400" y="1600200"/>
            <a:ext cx="2209800" cy="1295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7" name="Line 117"/>
          <p:cNvSpPr>
            <a:spLocks noChangeShapeType="1"/>
          </p:cNvSpPr>
          <p:nvPr/>
        </p:nvSpPr>
        <p:spPr bwMode="auto">
          <a:xfrm>
            <a:off x="4343400" y="18288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8" name="Line 148"/>
          <p:cNvSpPr>
            <a:spLocks noChangeShapeType="1"/>
          </p:cNvSpPr>
          <p:nvPr/>
        </p:nvSpPr>
        <p:spPr bwMode="auto">
          <a:xfrm flipH="1">
            <a:off x="914400" y="1905000"/>
            <a:ext cx="39624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9" name="Line 149"/>
          <p:cNvSpPr>
            <a:spLocks noChangeShapeType="1"/>
          </p:cNvSpPr>
          <p:nvPr/>
        </p:nvSpPr>
        <p:spPr bwMode="auto">
          <a:xfrm flipH="1">
            <a:off x="1600200" y="19812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67" name="Line 207"/>
          <p:cNvSpPr>
            <a:spLocks noChangeShapeType="1"/>
          </p:cNvSpPr>
          <p:nvPr/>
        </p:nvSpPr>
        <p:spPr bwMode="auto">
          <a:xfrm flipH="1">
            <a:off x="4876800" y="23622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68" name="Line 208"/>
          <p:cNvSpPr>
            <a:spLocks noChangeShapeType="1"/>
          </p:cNvSpPr>
          <p:nvPr/>
        </p:nvSpPr>
        <p:spPr bwMode="auto">
          <a:xfrm>
            <a:off x="2590800" y="1981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6773" name="Group 213"/>
          <p:cNvGrpSpPr>
            <a:grpSpLocks/>
          </p:cNvGrpSpPr>
          <p:nvPr/>
        </p:nvGrpSpPr>
        <p:grpSpPr bwMode="auto">
          <a:xfrm>
            <a:off x="2895600" y="1981200"/>
            <a:ext cx="2209800" cy="914400"/>
            <a:chOff x="1824" y="1248"/>
            <a:chExt cx="1392" cy="576"/>
          </a:xfrm>
        </p:grpSpPr>
        <p:sp>
          <p:nvSpPr>
            <p:cNvPr id="706769" name="Line 209"/>
            <p:cNvSpPr>
              <a:spLocks noChangeShapeType="1"/>
            </p:cNvSpPr>
            <p:nvPr/>
          </p:nvSpPr>
          <p:spPr bwMode="auto">
            <a:xfrm flipH="1">
              <a:off x="1824" y="1248"/>
              <a:ext cx="12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70" name="Line 210"/>
            <p:cNvSpPr>
              <a:spLocks noChangeShapeType="1"/>
            </p:cNvSpPr>
            <p:nvPr/>
          </p:nvSpPr>
          <p:spPr bwMode="auto">
            <a:xfrm flipH="1">
              <a:off x="3072" y="1248"/>
              <a:ext cx="0" cy="57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72" name="Line 212"/>
            <p:cNvSpPr>
              <a:spLocks noChangeShapeType="1"/>
            </p:cNvSpPr>
            <p:nvPr/>
          </p:nvSpPr>
          <p:spPr bwMode="auto">
            <a:xfrm flipH="1">
              <a:off x="3072" y="1488"/>
              <a:ext cx="1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6775" name="Text Box 215"/>
          <p:cNvSpPr txBox="1">
            <a:spLocks noChangeArrowheads="1"/>
          </p:cNvSpPr>
          <p:nvPr/>
        </p:nvSpPr>
        <p:spPr bwMode="auto">
          <a:xfrm>
            <a:off x="0" y="49403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rgbClr val="009900"/>
                </a:solidFill>
                <a:sym typeface="Symbol" pitchFamily="18" charset="2"/>
              </a:rPr>
              <a:t>The right solution:  Add a third “ground” wire connected directly to ground</a:t>
            </a:r>
          </a:p>
          <a:p>
            <a:pPr lvl="1" eaLnBrk="1" hangingPunct="1">
              <a:buFontTx/>
              <a:buChar char="•"/>
            </a:pPr>
            <a:r>
              <a:rPr lang="en-US" sz="2400">
                <a:solidFill>
                  <a:srgbClr val="009900"/>
                </a:solidFill>
                <a:sym typeface="Symbol" pitchFamily="18" charset="2"/>
              </a:rPr>
              <a:t>Normally no current will flow in this wire</a:t>
            </a:r>
          </a:p>
          <a:p>
            <a:pPr lvl="1" eaLnBrk="1" hangingPunct="1">
              <a:buFontTx/>
              <a:buChar char="•"/>
            </a:pPr>
            <a:r>
              <a:rPr lang="en-US" sz="2400">
                <a:solidFill>
                  <a:srgbClr val="009900"/>
                </a:solidFill>
                <a:sym typeface="Symbol" pitchFamily="18" charset="2"/>
              </a:rPr>
              <a:t>If the hot wire touches the casing, it will trigger the fuse/circuit breaker and protect the person</a:t>
            </a:r>
          </a:p>
        </p:txBody>
      </p:sp>
      <p:grpSp>
        <p:nvGrpSpPr>
          <p:cNvPr id="706777" name="Group 217"/>
          <p:cNvGrpSpPr>
            <a:grpSpLocks/>
          </p:cNvGrpSpPr>
          <p:nvPr/>
        </p:nvGrpSpPr>
        <p:grpSpPr bwMode="auto">
          <a:xfrm>
            <a:off x="1600200" y="2057400"/>
            <a:ext cx="2971800" cy="838200"/>
            <a:chOff x="1008" y="1296"/>
            <a:chExt cx="1872" cy="528"/>
          </a:xfrm>
        </p:grpSpPr>
        <p:sp>
          <p:nvSpPr>
            <p:cNvPr id="706774" name="Line 214"/>
            <p:cNvSpPr>
              <a:spLocks noChangeShapeType="1"/>
            </p:cNvSpPr>
            <p:nvPr/>
          </p:nvSpPr>
          <p:spPr bwMode="auto">
            <a:xfrm flipH="1">
              <a:off x="1008" y="1296"/>
              <a:ext cx="187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76" name="Line 216"/>
            <p:cNvSpPr>
              <a:spLocks noChangeShapeType="1"/>
            </p:cNvSpPr>
            <p:nvPr/>
          </p:nvSpPr>
          <p:spPr bwMode="auto">
            <a:xfrm flipH="1">
              <a:off x="2880" y="1296"/>
              <a:ext cx="0" cy="528"/>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64">
                                            <p:txEl>
                                              <p:pRg st="0" end="0"/>
                                            </p:txEl>
                                          </p:spTgt>
                                        </p:tgtEl>
                                        <p:attrNameLst>
                                          <p:attrName>style.visibility</p:attrName>
                                        </p:attrNameLst>
                                      </p:cBhvr>
                                      <p:to>
                                        <p:strVal val="visible"/>
                                      </p:to>
                                    </p:set>
                                    <p:anim calcmode="lin" valueType="num">
                                      <p:cBhvr additive="base">
                                        <p:cTn id="7" dur="500" fill="hold"/>
                                        <p:tgtEl>
                                          <p:spTgt spid="70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6564">
                                            <p:txEl>
                                              <p:pRg st="1" end="1"/>
                                            </p:txEl>
                                          </p:spTgt>
                                        </p:tgtEl>
                                        <p:attrNameLst>
                                          <p:attrName>style.visibility</p:attrName>
                                        </p:attrNameLst>
                                      </p:cBhvr>
                                      <p:to>
                                        <p:strVal val="visible"/>
                                      </p:to>
                                    </p:set>
                                    <p:anim calcmode="lin" valueType="num">
                                      <p:cBhvr additive="base">
                                        <p:cTn id="11" dur="500" fill="hold"/>
                                        <p:tgtEl>
                                          <p:spTgt spid="70656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65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06738">
                                            <p:txEl>
                                              <p:pRg st="0" end="0"/>
                                            </p:txEl>
                                          </p:spTgt>
                                        </p:tgtEl>
                                        <p:attrNameLst>
                                          <p:attrName>style.visibility</p:attrName>
                                        </p:attrNameLst>
                                      </p:cBhvr>
                                      <p:to>
                                        <p:strVal val="visible"/>
                                      </p:to>
                                    </p:set>
                                    <p:anim calcmode="lin" valueType="num">
                                      <p:cBhvr additive="base">
                                        <p:cTn id="17" dur="500" fill="hold"/>
                                        <p:tgtEl>
                                          <p:spTgt spid="70673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06738">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706737"/>
                                        </p:tgtEl>
                                        <p:attrNameLst>
                                          <p:attrName>style.visibility</p:attrName>
                                        </p:attrNameLst>
                                      </p:cBhvr>
                                      <p:to>
                                        <p:strVal val="visible"/>
                                      </p:to>
                                    </p:set>
                                    <p:animEffect transition="in" filter="wipe(down)">
                                      <p:cBhvr>
                                        <p:cTn id="22" dur="500"/>
                                        <p:tgtEl>
                                          <p:spTgt spid="7067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6766"/>
                                        </p:tgtEl>
                                        <p:attrNameLst>
                                          <p:attrName>style.visibility</p:attrName>
                                        </p:attrNameLst>
                                      </p:cBhvr>
                                      <p:to>
                                        <p:strVal val="visible"/>
                                      </p:to>
                                    </p:set>
                                    <p:animEffect transition="in" filter="dissolve">
                                      <p:cBhvr>
                                        <p:cTn id="27" dur="500"/>
                                        <p:tgtEl>
                                          <p:spTgt spid="7067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06738">
                                            <p:txEl>
                                              <p:pRg st="1" end="1"/>
                                            </p:txEl>
                                          </p:spTgt>
                                        </p:tgtEl>
                                        <p:attrNameLst>
                                          <p:attrName>style.visibility</p:attrName>
                                        </p:attrNameLst>
                                      </p:cBhvr>
                                      <p:to>
                                        <p:strVal val="visible"/>
                                      </p:to>
                                    </p:set>
                                    <p:anim calcmode="lin" valueType="num">
                                      <p:cBhvr additive="base">
                                        <p:cTn id="32" dur="500" fill="hold"/>
                                        <p:tgtEl>
                                          <p:spTgt spid="706738">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06738">
                                            <p:txEl>
                                              <p:pRg st="1" end="1"/>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706767"/>
                                        </p:tgtEl>
                                        <p:attrNameLst>
                                          <p:attrName>style.visibility</p:attrName>
                                        </p:attrNameLst>
                                      </p:cBhvr>
                                      <p:to>
                                        <p:strVal val="visible"/>
                                      </p:to>
                                    </p:set>
                                    <p:animEffect transition="in" filter="wipe(up)">
                                      <p:cBhvr>
                                        <p:cTn id="37" dur="500"/>
                                        <p:tgtEl>
                                          <p:spTgt spid="7067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grpId="1" nodeType="clickEffect">
                                  <p:stCondLst>
                                    <p:cond delay="0"/>
                                  </p:stCondLst>
                                  <p:childTnLst>
                                    <p:animEffect transition="out" filter="dissolve">
                                      <p:cBhvr>
                                        <p:cTn id="41" dur="500"/>
                                        <p:tgtEl>
                                          <p:spTgt spid="706766"/>
                                        </p:tgtEl>
                                      </p:cBhvr>
                                    </p:animEffect>
                                    <p:set>
                                      <p:cBhvr>
                                        <p:cTn id="42" dur="1" fill="hold">
                                          <p:stCondLst>
                                            <p:cond delay="499"/>
                                          </p:stCondLst>
                                        </p:cTn>
                                        <p:tgtEl>
                                          <p:spTgt spid="706766"/>
                                        </p:tgtEl>
                                        <p:attrNameLst>
                                          <p:attrName>style.visibility</p:attrName>
                                        </p:attrNameLst>
                                      </p:cBhvr>
                                      <p:to>
                                        <p:strVal val="hidden"/>
                                      </p:to>
                                    </p:set>
                                  </p:childTnLst>
                                </p:cTn>
                              </p:par>
                            </p:childTnLst>
                          </p:cTn>
                        </p:par>
                        <p:par>
                          <p:cTn id="43" fill="hold" nodeType="afterGroup">
                            <p:stCondLst>
                              <p:cond delay="500"/>
                            </p:stCondLst>
                            <p:childTnLst>
                              <p:par>
                                <p:cTn id="44" presetID="9" presetClass="exit" presetSubtype="0" fill="hold" grpId="1" nodeType="afterEffect">
                                  <p:stCondLst>
                                    <p:cond delay="0"/>
                                  </p:stCondLst>
                                  <p:childTnLst>
                                    <p:animEffect transition="out" filter="dissolve">
                                      <p:cBhvr>
                                        <p:cTn id="45" dur="500"/>
                                        <p:tgtEl>
                                          <p:spTgt spid="706737"/>
                                        </p:tgtEl>
                                      </p:cBhvr>
                                    </p:animEffect>
                                    <p:set>
                                      <p:cBhvr>
                                        <p:cTn id="46" dur="1" fill="hold">
                                          <p:stCondLst>
                                            <p:cond delay="499"/>
                                          </p:stCondLst>
                                        </p:cTn>
                                        <p:tgtEl>
                                          <p:spTgt spid="70673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06738">
                                            <p:txEl>
                                              <p:pRg st="2" end="2"/>
                                            </p:txEl>
                                          </p:spTgt>
                                        </p:tgtEl>
                                        <p:attrNameLst>
                                          <p:attrName>style.visibility</p:attrName>
                                        </p:attrNameLst>
                                      </p:cBhvr>
                                      <p:to>
                                        <p:strVal val="visible"/>
                                      </p:to>
                                    </p:set>
                                    <p:anim calcmode="lin" valueType="num">
                                      <p:cBhvr additive="base">
                                        <p:cTn id="51" dur="500" fill="hold"/>
                                        <p:tgtEl>
                                          <p:spTgt spid="706738">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06738">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06738">
                                            <p:txEl>
                                              <p:pRg st="3" end="3"/>
                                            </p:txEl>
                                          </p:spTgt>
                                        </p:tgtEl>
                                        <p:attrNameLst>
                                          <p:attrName>style.visibility</p:attrName>
                                        </p:attrNameLst>
                                      </p:cBhvr>
                                      <p:to>
                                        <p:strVal val="visible"/>
                                      </p:to>
                                    </p:set>
                                    <p:anim calcmode="lin" valueType="num">
                                      <p:cBhvr additive="base">
                                        <p:cTn id="55" dur="500" fill="hold"/>
                                        <p:tgtEl>
                                          <p:spTgt spid="706738">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067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06768"/>
                                        </p:tgtEl>
                                        <p:attrNameLst>
                                          <p:attrName>style.visibility</p:attrName>
                                        </p:attrNameLst>
                                      </p:cBhvr>
                                      <p:to>
                                        <p:strVal val="visible"/>
                                      </p:to>
                                    </p:set>
                                    <p:animEffect transition="in" filter="dissolve">
                                      <p:cBhvr>
                                        <p:cTn id="61" dur="500"/>
                                        <p:tgtEl>
                                          <p:spTgt spid="70676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706773"/>
                                        </p:tgtEl>
                                        <p:attrNameLst>
                                          <p:attrName>style.visibility</p:attrName>
                                        </p:attrNameLst>
                                      </p:cBhvr>
                                      <p:to>
                                        <p:strVal val="visible"/>
                                      </p:to>
                                    </p:set>
                                    <p:animEffect transition="in" filter="dissolve">
                                      <p:cBhvr>
                                        <p:cTn id="66" dur="500"/>
                                        <p:tgtEl>
                                          <p:spTgt spid="706773"/>
                                        </p:tgtEl>
                                      </p:cBhvr>
                                    </p:animEffect>
                                  </p:childTnLst>
                                </p:cTn>
                              </p:par>
                            </p:childTnLst>
                          </p:cTn>
                        </p:par>
                        <p:par>
                          <p:cTn id="67" fill="hold" nodeType="afterGroup">
                            <p:stCondLst>
                              <p:cond delay="500"/>
                            </p:stCondLst>
                            <p:childTnLst>
                              <p:par>
                                <p:cTn id="68" presetID="9" presetClass="entr" presetSubtype="0" fill="hold" grpId="2" nodeType="afterEffect">
                                  <p:stCondLst>
                                    <p:cond delay="0"/>
                                  </p:stCondLst>
                                  <p:childTnLst>
                                    <p:set>
                                      <p:cBhvr>
                                        <p:cTn id="69" dur="1" fill="hold">
                                          <p:stCondLst>
                                            <p:cond delay="0"/>
                                          </p:stCondLst>
                                        </p:cTn>
                                        <p:tgtEl>
                                          <p:spTgt spid="706766"/>
                                        </p:tgtEl>
                                        <p:attrNameLst>
                                          <p:attrName>style.visibility</p:attrName>
                                        </p:attrNameLst>
                                      </p:cBhvr>
                                      <p:to>
                                        <p:strVal val="visible"/>
                                      </p:to>
                                    </p:set>
                                    <p:animEffect transition="in" filter="dissolve">
                                      <p:cBhvr>
                                        <p:cTn id="70" dur="500"/>
                                        <p:tgtEl>
                                          <p:spTgt spid="70676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xit" presetSubtype="0" fill="hold" grpId="1" nodeType="clickEffect">
                                  <p:stCondLst>
                                    <p:cond delay="0"/>
                                  </p:stCondLst>
                                  <p:childTnLst>
                                    <p:animEffect transition="out" filter="dissolve">
                                      <p:cBhvr>
                                        <p:cTn id="74" dur="500"/>
                                        <p:tgtEl>
                                          <p:spTgt spid="706767"/>
                                        </p:tgtEl>
                                      </p:cBhvr>
                                    </p:animEffect>
                                    <p:set>
                                      <p:cBhvr>
                                        <p:cTn id="75" dur="1" fill="hold">
                                          <p:stCondLst>
                                            <p:cond delay="499"/>
                                          </p:stCondLst>
                                        </p:cTn>
                                        <p:tgtEl>
                                          <p:spTgt spid="706767"/>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706773"/>
                                        </p:tgtEl>
                                      </p:cBhvr>
                                    </p:animEffect>
                                    <p:set>
                                      <p:cBhvr>
                                        <p:cTn id="78" dur="1" fill="hold">
                                          <p:stCondLst>
                                            <p:cond delay="499"/>
                                          </p:stCondLst>
                                        </p:cTn>
                                        <p:tgtEl>
                                          <p:spTgt spid="706773"/>
                                        </p:tgtEl>
                                        <p:attrNameLst>
                                          <p:attrName>style.visibility</p:attrName>
                                        </p:attrNameLst>
                                      </p:cBhvr>
                                      <p:to>
                                        <p:strVal val="hidden"/>
                                      </p:to>
                                    </p:set>
                                  </p:childTnLst>
                                </p:cTn>
                              </p:par>
                              <p:par>
                                <p:cTn id="79" presetID="9" presetClass="exit" presetSubtype="0" fill="hold" grpId="3" nodeType="withEffect">
                                  <p:stCondLst>
                                    <p:cond delay="0"/>
                                  </p:stCondLst>
                                  <p:childTnLst>
                                    <p:animEffect transition="out" filter="dissolve">
                                      <p:cBhvr>
                                        <p:cTn id="80" dur="500"/>
                                        <p:tgtEl>
                                          <p:spTgt spid="706766"/>
                                        </p:tgtEl>
                                      </p:cBhvr>
                                    </p:animEffect>
                                    <p:set>
                                      <p:cBhvr>
                                        <p:cTn id="81" dur="1" fill="hold">
                                          <p:stCondLst>
                                            <p:cond delay="499"/>
                                          </p:stCondLst>
                                        </p:cTn>
                                        <p:tgtEl>
                                          <p:spTgt spid="706766"/>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706768"/>
                                        </p:tgtEl>
                                      </p:cBhvr>
                                    </p:animEffect>
                                    <p:set>
                                      <p:cBhvr>
                                        <p:cTn id="84" dur="1" fill="hold">
                                          <p:stCondLst>
                                            <p:cond delay="499"/>
                                          </p:stCondLst>
                                        </p:cTn>
                                        <p:tgtEl>
                                          <p:spTgt spid="706768"/>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706775">
                                            <p:txEl>
                                              <p:pRg st="0" end="0"/>
                                            </p:txEl>
                                          </p:spTgt>
                                        </p:tgtEl>
                                        <p:attrNameLst>
                                          <p:attrName>style.visibility</p:attrName>
                                        </p:attrNameLst>
                                      </p:cBhvr>
                                      <p:to>
                                        <p:strVal val="visible"/>
                                      </p:to>
                                    </p:set>
                                    <p:anim calcmode="lin" valueType="num">
                                      <p:cBhvr additive="base">
                                        <p:cTn id="89" dur="500" fill="hold"/>
                                        <p:tgtEl>
                                          <p:spTgt spid="706775">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06775">
                                            <p:txEl>
                                              <p:pRg st="0" end="0"/>
                                            </p:tx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706775">
                                            <p:txEl>
                                              <p:pRg st="1" end="1"/>
                                            </p:txEl>
                                          </p:spTgt>
                                        </p:tgtEl>
                                        <p:attrNameLst>
                                          <p:attrName>style.visibility</p:attrName>
                                        </p:attrNameLst>
                                      </p:cBhvr>
                                      <p:to>
                                        <p:strVal val="visible"/>
                                      </p:to>
                                    </p:set>
                                    <p:anim calcmode="lin" valueType="num">
                                      <p:cBhvr additive="base">
                                        <p:cTn id="93" dur="500" fill="hold"/>
                                        <p:tgtEl>
                                          <p:spTgt spid="706775">
                                            <p:txEl>
                                              <p:pRg st="1" end="1"/>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706775">
                                            <p:txEl>
                                              <p:pRg st="1" end="1"/>
                                            </p:txEl>
                                          </p:spTgt>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706775">
                                            <p:txEl>
                                              <p:pRg st="2" end="2"/>
                                            </p:txEl>
                                          </p:spTgt>
                                        </p:tgtEl>
                                        <p:attrNameLst>
                                          <p:attrName>style.visibility</p:attrName>
                                        </p:attrNameLst>
                                      </p:cBhvr>
                                      <p:to>
                                        <p:strVal val="visible"/>
                                      </p:to>
                                    </p:set>
                                    <p:anim calcmode="lin" valueType="num">
                                      <p:cBhvr additive="base">
                                        <p:cTn id="97" dur="500" fill="hold"/>
                                        <p:tgtEl>
                                          <p:spTgt spid="706775">
                                            <p:txEl>
                                              <p:pRg st="2" end="2"/>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706775">
                                            <p:txEl>
                                              <p:pRg st="2" end="2"/>
                                            </p:txEl>
                                          </p:spTgt>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500"/>
                            </p:stCondLst>
                            <p:childTnLst>
                              <p:par>
                                <p:cTn id="100" presetID="22" presetClass="entr" presetSubtype="8" fill="hold" nodeType="afterEffect">
                                  <p:stCondLst>
                                    <p:cond delay="0"/>
                                  </p:stCondLst>
                                  <p:childTnLst>
                                    <p:set>
                                      <p:cBhvr>
                                        <p:cTn id="101" dur="1" fill="hold">
                                          <p:stCondLst>
                                            <p:cond delay="0"/>
                                          </p:stCondLst>
                                        </p:cTn>
                                        <p:tgtEl>
                                          <p:spTgt spid="706777"/>
                                        </p:tgtEl>
                                        <p:attrNameLst>
                                          <p:attrName>style.visibility</p:attrName>
                                        </p:attrNameLst>
                                      </p:cBhvr>
                                      <p:to>
                                        <p:strVal val="visible"/>
                                      </p:to>
                                    </p:set>
                                    <p:animEffect transition="in" filter="wipe(left)">
                                      <p:cBhvr>
                                        <p:cTn id="102" dur="500"/>
                                        <p:tgtEl>
                                          <p:spTgt spid="706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4" grpId="0" build="p"/>
      <p:bldP spid="706737" grpId="0" animBg="1"/>
      <p:bldP spid="706737" grpId="1" animBg="1"/>
      <p:bldP spid="706738" grpId="0" uiExpand="1" build="p"/>
      <p:bldP spid="706766" grpId="0" animBg="1"/>
      <p:bldP spid="706766" grpId="1" animBg="1"/>
      <p:bldP spid="706766" grpId="2" animBg="1"/>
      <p:bldP spid="706766" grpId="3" animBg="1"/>
      <p:bldP spid="706767" grpId="0" animBg="1"/>
      <p:bldP spid="706767" grpId="1" animBg="1"/>
      <p:bldP spid="706768" grpId="0" animBg="1"/>
      <p:bldP spid="706768" grpId="1" animBg="1"/>
      <p:bldP spid="7067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9CDF-128E-C9AE-79CB-DF2550EC8051}"/>
              </a:ext>
            </a:extLst>
          </p:cNvPr>
          <p:cNvSpPr>
            <a:spLocks noGrp="1"/>
          </p:cNvSpPr>
          <p:nvPr>
            <p:ph type="title"/>
          </p:nvPr>
        </p:nvSpPr>
        <p:spPr>
          <a:xfrm>
            <a:off x="228600" y="140163"/>
            <a:ext cx="7772400" cy="628925"/>
          </a:xfrm>
        </p:spPr>
        <p:txBody>
          <a:bodyPr/>
          <a:lstStyle/>
          <a:p>
            <a:r>
              <a:rPr lang="en-US" sz="3600" dirty="0"/>
              <a:t>MCAT Practice Problems</a:t>
            </a:r>
          </a:p>
        </p:txBody>
      </p:sp>
      <p:pic>
        <p:nvPicPr>
          <p:cNvPr id="4" name="Picture 3">
            <a:extLst>
              <a:ext uri="{FF2B5EF4-FFF2-40B4-BE49-F238E27FC236}">
                <a16:creationId xmlns:a16="http://schemas.microsoft.com/office/drawing/2014/main" id="{2D76A0A3-6B64-4AC3-FFB6-55C280143C95}"/>
              </a:ext>
            </a:extLst>
          </p:cNvPr>
          <p:cNvPicPr>
            <a:picLocks noChangeAspect="1"/>
          </p:cNvPicPr>
          <p:nvPr/>
        </p:nvPicPr>
        <p:blipFill>
          <a:blip r:embed="rId2"/>
          <a:stretch>
            <a:fillRect/>
          </a:stretch>
        </p:blipFill>
        <p:spPr>
          <a:xfrm>
            <a:off x="838200" y="838200"/>
            <a:ext cx="6162167" cy="5791200"/>
          </a:xfrm>
          <a:prstGeom prst="rect">
            <a:avLst/>
          </a:prstGeom>
        </p:spPr>
      </p:pic>
      <p:sp>
        <p:nvSpPr>
          <p:cNvPr id="5" name="TextBox 4">
            <a:extLst>
              <a:ext uri="{FF2B5EF4-FFF2-40B4-BE49-F238E27FC236}">
                <a16:creationId xmlns:a16="http://schemas.microsoft.com/office/drawing/2014/main" id="{102E3231-9925-4A73-8D2B-E07CFBFB9FA8}"/>
              </a:ext>
            </a:extLst>
          </p:cNvPr>
          <p:cNvSpPr txBox="1"/>
          <p:nvPr/>
        </p:nvSpPr>
        <p:spPr>
          <a:xfrm>
            <a:off x="4488713" y="5463531"/>
            <a:ext cx="1531087" cy="461665"/>
          </a:xfrm>
          <a:prstGeom prst="rect">
            <a:avLst/>
          </a:prstGeom>
          <a:noFill/>
        </p:spPr>
        <p:txBody>
          <a:bodyPr wrap="square" rtlCol="0">
            <a:spAutoFit/>
          </a:bodyPr>
          <a:lstStyle/>
          <a:p>
            <a:r>
              <a:rPr lang="en-US" sz="2400" dirty="0">
                <a:solidFill>
                  <a:srgbClr val="FF0000"/>
                </a:solidFill>
              </a:rPr>
              <a:t>Ans 12. A</a:t>
            </a:r>
          </a:p>
        </p:txBody>
      </p:sp>
      <p:sp>
        <p:nvSpPr>
          <p:cNvPr id="6" name="TextBox 5">
            <a:extLst>
              <a:ext uri="{FF2B5EF4-FFF2-40B4-BE49-F238E27FC236}">
                <a16:creationId xmlns:a16="http://schemas.microsoft.com/office/drawing/2014/main" id="{EE53EF52-7EB3-B86F-BD53-FA30C2C11471}"/>
              </a:ext>
            </a:extLst>
          </p:cNvPr>
          <p:cNvSpPr txBox="1"/>
          <p:nvPr/>
        </p:nvSpPr>
        <p:spPr>
          <a:xfrm>
            <a:off x="4451500" y="5909247"/>
            <a:ext cx="1531087" cy="461665"/>
          </a:xfrm>
          <a:prstGeom prst="rect">
            <a:avLst/>
          </a:prstGeom>
          <a:noFill/>
        </p:spPr>
        <p:txBody>
          <a:bodyPr wrap="square" rtlCol="0">
            <a:spAutoFit/>
          </a:bodyPr>
          <a:lstStyle/>
          <a:p>
            <a:r>
              <a:rPr lang="en-US" sz="2400" dirty="0">
                <a:solidFill>
                  <a:srgbClr val="FF0000"/>
                </a:solidFill>
              </a:rPr>
              <a:t>Ans 13. D</a:t>
            </a:r>
          </a:p>
        </p:txBody>
      </p:sp>
      <p:sp>
        <p:nvSpPr>
          <p:cNvPr id="7" name="TextBox 6">
            <a:extLst>
              <a:ext uri="{FF2B5EF4-FFF2-40B4-BE49-F238E27FC236}">
                <a16:creationId xmlns:a16="http://schemas.microsoft.com/office/drawing/2014/main" id="{583804B1-3BCE-596F-CF43-243E50FAF52E}"/>
              </a:ext>
            </a:extLst>
          </p:cNvPr>
          <p:cNvSpPr txBox="1"/>
          <p:nvPr/>
        </p:nvSpPr>
        <p:spPr>
          <a:xfrm>
            <a:off x="5982587" y="5455557"/>
            <a:ext cx="1683487" cy="461665"/>
          </a:xfrm>
          <a:prstGeom prst="rect">
            <a:avLst/>
          </a:prstGeom>
          <a:noFill/>
        </p:spPr>
        <p:txBody>
          <a:bodyPr wrap="square" rtlCol="0">
            <a:spAutoFit/>
          </a:bodyPr>
          <a:lstStyle/>
          <a:p>
            <a:r>
              <a:rPr lang="en-US" sz="2400" dirty="0">
                <a:solidFill>
                  <a:srgbClr val="FF0000"/>
                </a:solidFill>
              </a:rPr>
              <a:t>Ans 14 D</a:t>
            </a:r>
          </a:p>
        </p:txBody>
      </p:sp>
      <p:sp>
        <p:nvSpPr>
          <p:cNvPr id="8" name="TextBox 7">
            <a:extLst>
              <a:ext uri="{FF2B5EF4-FFF2-40B4-BE49-F238E27FC236}">
                <a16:creationId xmlns:a16="http://schemas.microsoft.com/office/drawing/2014/main" id="{959BE094-68B5-3774-CA8D-52DCB71597D0}"/>
              </a:ext>
            </a:extLst>
          </p:cNvPr>
          <p:cNvSpPr txBox="1"/>
          <p:nvPr/>
        </p:nvSpPr>
        <p:spPr>
          <a:xfrm>
            <a:off x="6019800" y="5867400"/>
            <a:ext cx="1531087" cy="461665"/>
          </a:xfrm>
          <a:prstGeom prst="rect">
            <a:avLst/>
          </a:prstGeom>
          <a:noFill/>
        </p:spPr>
        <p:txBody>
          <a:bodyPr wrap="square" rtlCol="0">
            <a:spAutoFit/>
          </a:bodyPr>
          <a:lstStyle/>
          <a:p>
            <a:r>
              <a:rPr lang="en-US" sz="2400" dirty="0">
                <a:solidFill>
                  <a:srgbClr val="FF0000"/>
                </a:solidFill>
              </a:rPr>
              <a:t>Ans 15. C</a:t>
            </a:r>
          </a:p>
        </p:txBody>
      </p:sp>
    </p:spTree>
    <p:extLst>
      <p:ext uri="{BB962C8B-B14F-4D97-AF65-F5344CB8AC3E}">
        <p14:creationId xmlns:p14="http://schemas.microsoft.com/office/powerpoint/2010/main" val="30446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Parallel  and Series - Formulas</a:t>
            </a:r>
          </a:p>
        </p:txBody>
      </p:sp>
      <p:graphicFrame>
        <p:nvGraphicFramePr>
          <p:cNvPr id="690296" name="Group 120"/>
          <p:cNvGraphicFramePr>
            <a:graphicFrameLocks noGrp="1"/>
          </p:cNvGraphicFramePr>
          <p:nvPr/>
        </p:nvGraphicFramePr>
        <p:xfrm>
          <a:off x="457200" y="1066800"/>
          <a:ext cx="8229600" cy="4740275"/>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84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Capacitor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Resistor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Inductor</a:t>
                      </a:r>
                      <a:r>
                        <a:rPr kumimoji="0" lang="en-US" sz="2800" b="0" i="0" u="none" strike="noStrike" cap="none" normalizeH="0" baseline="0">
                          <a:ln>
                            <a:noFill/>
                          </a:ln>
                          <a:solidFill>
                            <a:srgbClr val="0099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7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Series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4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Parallel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4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Fundamental Formula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690265" name="Group 89"/>
          <p:cNvGrpSpPr>
            <a:grpSpLocks/>
          </p:cNvGrpSpPr>
          <p:nvPr/>
        </p:nvGrpSpPr>
        <p:grpSpPr bwMode="auto">
          <a:xfrm rot="16200000">
            <a:off x="3390900" y="1536700"/>
            <a:ext cx="228600" cy="457200"/>
            <a:chOff x="4896" y="3360"/>
            <a:chExt cx="144" cy="288"/>
          </a:xfrm>
        </p:grpSpPr>
        <p:sp>
          <p:nvSpPr>
            <p:cNvPr id="690266" name="Line 90"/>
            <p:cNvSpPr>
              <a:spLocks noChangeShapeType="1"/>
            </p:cNvSpPr>
            <p:nvPr/>
          </p:nvSpPr>
          <p:spPr bwMode="auto">
            <a:xfrm rot="5400000" flipV="1">
              <a:off x="4848"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67" name="Line 91"/>
            <p:cNvSpPr>
              <a:spLocks noChangeShapeType="1"/>
            </p:cNvSpPr>
            <p:nvPr/>
          </p:nvSpPr>
          <p:spPr bwMode="auto">
            <a:xfrm rot="5400000">
              <a:off x="4920"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68" name="Line 92"/>
            <p:cNvSpPr>
              <a:spLocks noChangeShapeType="1"/>
            </p:cNvSpPr>
            <p:nvPr/>
          </p:nvSpPr>
          <p:spPr bwMode="auto">
            <a:xfrm rot="5400000">
              <a:off x="5016" y="3480"/>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69" name="Line 93"/>
            <p:cNvSpPr>
              <a:spLocks noChangeShapeType="1"/>
            </p:cNvSpPr>
            <p:nvPr/>
          </p:nvSpPr>
          <p:spPr bwMode="auto">
            <a:xfrm rot="5400000" flipV="1">
              <a:off x="4800" y="350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0270" name="Group 94"/>
          <p:cNvGrpSpPr>
            <a:grpSpLocks/>
          </p:cNvGrpSpPr>
          <p:nvPr/>
        </p:nvGrpSpPr>
        <p:grpSpPr bwMode="auto">
          <a:xfrm>
            <a:off x="4800600" y="1574800"/>
            <a:ext cx="1371600" cy="304800"/>
            <a:chOff x="4272" y="3792"/>
            <a:chExt cx="864" cy="192"/>
          </a:xfrm>
        </p:grpSpPr>
        <p:sp>
          <p:nvSpPr>
            <p:cNvPr id="690271" name="Line 9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2" name="Line 9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3" name="Line 9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4" name="Line 9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5" name="Line 9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6" name="Line 10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7" name="Line 10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8" name="Line 10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279" name="Line 10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690281" name="Object 105"/>
          <p:cNvGraphicFramePr>
            <a:graphicFrameLocks noChangeAspect="1"/>
          </p:cNvGraphicFramePr>
          <p:nvPr/>
        </p:nvGraphicFramePr>
        <p:xfrm>
          <a:off x="4724400" y="2565400"/>
          <a:ext cx="1752600" cy="496888"/>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Object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65400"/>
                        <a:ext cx="17526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82" name="Object 106"/>
          <p:cNvGraphicFramePr>
            <a:graphicFrameLocks noChangeAspect="1"/>
          </p:cNvGraphicFramePr>
          <p:nvPr/>
        </p:nvGraphicFramePr>
        <p:xfrm>
          <a:off x="4648200" y="3556000"/>
          <a:ext cx="1971675" cy="939800"/>
        </p:xfrm>
        <a:graphic>
          <a:graphicData uri="http://schemas.openxmlformats.org/presentationml/2006/ole">
            <mc:AlternateContent xmlns:mc="http://schemas.openxmlformats.org/markup-compatibility/2006">
              <mc:Choice xmlns:v="urn:schemas-microsoft-com:vml" Requires="v">
                <p:oleObj name="Equation" r:id="rId4" imgW="799920" imgH="431640" progId="Equation.DSMT4">
                  <p:embed/>
                </p:oleObj>
              </mc:Choice>
              <mc:Fallback>
                <p:oleObj name="Equation" r:id="rId4" imgW="799920" imgH="431640" progId="Equation.DSMT4">
                  <p:embed/>
                  <p:pic>
                    <p:nvPicPr>
                      <p:cNvPr id="0" name="Object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56000"/>
                        <a:ext cx="19716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83" name="Object 107"/>
          <p:cNvGraphicFramePr>
            <a:graphicFrameLocks noChangeAspect="1"/>
          </p:cNvGraphicFramePr>
          <p:nvPr/>
        </p:nvGraphicFramePr>
        <p:xfrm>
          <a:off x="2667000" y="3708400"/>
          <a:ext cx="1784350" cy="496888"/>
        </p:xfrm>
        <a:graphic>
          <a:graphicData uri="http://schemas.openxmlformats.org/presentationml/2006/ole">
            <mc:AlternateContent xmlns:mc="http://schemas.openxmlformats.org/markup-compatibility/2006">
              <mc:Choice xmlns:v="urn:schemas-microsoft-com:vml" Requires="v">
                <p:oleObj name="Equation" r:id="rId6" imgW="723600" imgH="228600" progId="Equation.DSMT4">
                  <p:embed/>
                </p:oleObj>
              </mc:Choice>
              <mc:Fallback>
                <p:oleObj name="Equation" r:id="rId6" imgW="723600" imgH="228600" progId="Equation.DSMT4">
                  <p:embed/>
                  <p:pic>
                    <p:nvPicPr>
                      <p:cNvPr id="0" name="Object 1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708400"/>
                        <a:ext cx="17843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85" name="Object 109"/>
          <p:cNvGraphicFramePr>
            <a:graphicFrameLocks noChangeAspect="1"/>
          </p:cNvGraphicFramePr>
          <p:nvPr/>
        </p:nvGraphicFramePr>
        <p:xfrm>
          <a:off x="2590800" y="2336800"/>
          <a:ext cx="2001838" cy="939800"/>
        </p:xfrm>
        <a:graphic>
          <a:graphicData uri="http://schemas.openxmlformats.org/presentationml/2006/ole">
            <mc:AlternateContent xmlns:mc="http://schemas.openxmlformats.org/markup-compatibility/2006">
              <mc:Choice xmlns:v="urn:schemas-microsoft-com:vml" Requires="v">
                <p:oleObj name="Equation" r:id="rId8" imgW="812520" imgH="431640" progId="Equation.DSMT4">
                  <p:embed/>
                </p:oleObj>
              </mc:Choice>
              <mc:Fallback>
                <p:oleObj name="Equation" r:id="rId8" imgW="812520" imgH="431640" progId="Equation.DSMT4">
                  <p:embed/>
                  <p:pic>
                    <p:nvPicPr>
                      <p:cNvPr id="0" name="Object 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336800"/>
                        <a:ext cx="2001838"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86" name="Object 110"/>
          <p:cNvGraphicFramePr>
            <a:graphicFrameLocks noChangeAspect="1"/>
          </p:cNvGraphicFramePr>
          <p:nvPr/>
        </p:nvGraphicFramePr>
        <p:xfrm>
          <a:off x="6813550" y="2540000"/>
          <a:ext cx="1689100" cy="496888"/>
        </p:xfrm>
        <a:graphic>
          <a:graphicData uri="http://schemas.openxmlformats.org/presentationml/2006/ole">
            <mc:AlternateContent xmlns:mc="http://schemas.openxmlformats.org/markup-compatibility/2006">
              <mc:Choice xmlns:v="urn:schemas-microsoft-com:vml" Requires="v">
                <p:oleObj name="Equation" r:id="rId10" imgW="685800" imgH="228600" progId="Equation.DSMT4">
                  <p:embed/>
                </p:oleObj>
              </mc:Choice>
              <mc:Fallback>
                <p:oleObj name="Equation" r:id="rId10" imgW="685800" imgH="228600" progId="Equation.DSMT4">
                  <p:embed/>
                  <p:pic>
                    <p:nvPicPr>
                      <p:cNvPr id="0" name="Object 1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3550" y="2540000"/>
                        <a:ext cx="16891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87" name="Object 111"/>
          <p:cNvGraphicFramePr>
            <a:graphicFrameLocks noChangeAspect="1"/>
          </p:cNvGraphicFramePr>
          <p:nvPr/>
        </p:nvGraphicFramePr>
        <p:xfrm>
          <a:off x="6737350" y="3530600"/>
          <a:ext cx="1908175" cy="939800"/>
        </p:xfrm>
        <a:graphic>
          <a:graphicData uri="http://schemas.openxmlformats.org/presentationml/2006/ole">
            <mc:AlternateContent xmlns:mc="http://schemas.openxmlformats.org/markup-compatibility/2006">
              <mc:Choice xmlns:v="urn:schemas-microsoft-com:vml" Requires="v">
                <p:oleObj name="Equation" r:id="rId12" imgW="774360" imgH="431640" progId="Equation.DSMT4">
                  <p:embed/>
                </p:oleObj>
              </mc:Choice>
              <mc:Fallback>
                <p:oleObj name="Equation" r:id="rId12" imgW="774360" imgH="431640" progId="Equation.DSMT4">
                  <p:embed/>
                  <p:pic>
                    <p:nvPicPr>
                      <p:cNvPr id="0" name="Object 1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7350" y="3530600"/>
                        <a:ext cx="19081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97" name="Object 121"/>
          <p:cNvGraphicFramePr>
            <a:graphicFrameLocks noChangeAspect="1"/>
          </p:cNvGraphicFramePr>
          <p:nvPr/>
        </p:nvGraphicFramePr>
        <p:xfrm>
          <a:off x="2884488" y="4748213"/>
          <a:ext cx="1346200" cy="855662"/>
        </p:xfrm>
        <a:graphic>
          <a:graphicData uri="http://schemas.openxmlformats.org/presentationml/2006/ole">
            <mc:AlternateContent xmlns:mc="http://schemas.openxmlformats.org/markup-compatibility/2006">
              <mc:Choice xmlns:v="urn:schemas-microsoft-com:vml" Requires="v">
                <p:oleObj name="Equation" r:id="rId14" imgW="545760" imgH="393480" progId="Equation.DSMT4">
                  <p:embed/>
                </p:oleObj>
              </mc:Choice>
              <mc:Fallback>
                <p:oleObj name="Equation" r:id="rId14" imgW="545760" imgH="393480" progId="Equation.DSMT4">
                  <p:embed/>
                  <p:pic>
                    <p:nvPicPr>
                      <p:cNvPr id="0" name="Object 1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4488" y="4748213"/>
                        <a:ext cx="13462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98" name="Object 122"/>
          <p:cNvGraphicFramePr>
            <a:graphicFrameLocks noChangeAspect="1"/>
          </p:cNvGraphicFramePr>
          <p:nvPr/>
        </p:nvGraphicFramePr>
        <p:xfrm>
          <a:off x="4878388" y="4954588"/>
          <a:ext cx="1377950" cy="385762"/>
        </p:xfrm>
        <a:graphic>
          <a:graphicData uri="http://schemas.openxmlformats.org/presentationml/2006/ole">
            <mc:AlternateContent xmlns:mc="http://schemas.openxmlformats.org/markup-compatibility/2006">
              <mc:Choice xmlns:v="urn:schemas-microsoft-com:vml" Requires="v">
                <p:oleObj name="Equation" r:id="rId16" imgW="558720" imgH="177480" progId="Equation.DSMT4">
                  <p:embed/>
                </p:oleObj>
              </mc:Choice>
              <mc:Fallback>
                <p:oleObj name="Equation" r:id="rId16" imgW="558720" imgH="177480" progId="Equation.DSMT4">
                  <p:embed/>
                  <p:pic>
                    <p:nvPicPr>
                      <p:cNvPr id="0" name="Object 1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8388" y="4954588"/>
                        <a:ext cx="13779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0299" name="Object 123"/>
          <p:cNvGraphicFramePr>
            <a:graphicFrameLocks noChangeAspect="1"/>
          </p:cNvGraphicFramePr>
          <p:nvPr/>
        </p:nvGraphicFramePr>
        <p:xfrm>
          <a:off x="6781800" y="4759325"/>
          <a:ext cx="1752600" cy="854075"/>
        </p:xfrm>
        <a:graphic>
          <a:graphicData uri="http://schemas.openxmlformats.org/presentationml/2006/ole">
            <mc:AlternateContent xmlns:mc="http://schemas.openxmlformats.org/markup-compatibility/2006">
              <mc:Choice xmlns:v="urn:schemas-microsoft-com:vml" Requires="v">
                <p:oleObj name="Equation" r:id="rId18" imgW="711000" imgH="393480" progId="Equation.DSMT4">
                  <p:embed/>
                </p:oleObj>
              </mc:Choice>
              <mc:Fallback>
                <p:oleObj name="Equation" r:id="rId18" imgW="711000" imgH="393480" progId="Equation.DSMT4">
                  <p:embed/>
                  <p:pic>
                    <p:nvPicPr>
                      <p:cNvPr id="0" name="Object 1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1800" y="4759325"/>
                        <a:ext cx="17526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90317" name="Group 141"/>
          <p:cNvGrpSpPr>
            <a:grpSpLocks/>
          </p:cNvGrpSpPr>
          <p:nvPr/>
        </p:nvGrpSpPr>
        <p:grpSpPr bwMode="auto">
          <a:xfrm>
            <a:off x="6858000" y="1574800"/>
            <a:ext cx="1524000" cy="457200"/>
            <a:chOff x="2064" y="3888"/>
            <a:chExt cx="960" cy="288"/>
          </a:xfrm>
        </p:grpSpPr>
        <p:sp>
          <p:nvSpPr>
            <p:cNvPr id="690303" name="Arc 127"/>
            <p:cNvSpPr>
              <a:spLocks/>
            </p:cNvSpPr>
            <p:nvPr/>
          </p:nvSpPr>
          <p:spPr bwMode="auto">
            <a:xfrm rot="10800000" flipV="1">
              <a:off x="2208" y="3888"/>
              <a:ext cx="240"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04" name="Arc 128"/>
            <p:cNvSpPr>
              <a:spLocks/>
            </p:cNvSpPr>
            <p:nvPr/>
          </p:nvSpPr>
          <p:spPr bwMode="auto">
            <a:xfrm rot="-10800000">
              <a:off x="2352" y="4030"/>
              <a:ext cx="96"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09" name="Arc 133"/>
            <p:cNvSpPr>
              <a:spLocks/>
            </p:cNvSpPr>
            <p:nvPr/>
          </p:nvSpPr>
          <p:spPr bwMode="auto">
            <a:xfrm rot="10800000" flipV="1">
              <a:off x="2352" y="3888"/>
              <a:ext cx="240"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10" name="Arc 134"/>
            <p:cNvSpPr>
              <a:spLocks/>
            </p:cNvSpPr>
            <p:nvPr/>
          </p:nvSpPr>
          <p:spPr bwMode="auto">
            <a:xfrm rot="-10800000">
              <a:off x="2496" y="4030"/>
              <a:ext cx="96"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11" name="Arc 135"/>
            <p:cNvSpPr>
              <a:spLocks/>
            </p:cNvSpPr>
            <p:nvPr/>
          </p:nvSpPr>
          <p:spPr bwMode="auto">
            <a:xfrm rot="10800000" flipV="1">
              <a:off x="2496" y="3888"/>
              <a:ext cx="240"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12" name="Arc 136"/>
            <p:cNvSpPr>
              <a:spLocks/>
            </p:cNvSpPr>
            <p:nvPr/>
          </p:nvSpPr>
          <p:spPr bwMode="auto">
            <a:xfrm rot="-10800000">
              <a:off x="2640" y="4030"/>
              <a:ext cx="96"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13" name="Arc 137"/>
            <p:cNvSpPr>
              <a:spLocks/>
            </p:cNvSpPr>
            <p:nvPr/>
          </p:nvSpPr>
          <p:spPr bwMode="auto">
            <a:xfrm rot="10800000" flipV="1">
              <a:off x="2640" y="3888"/>
              <a:ext cx="240" cy="146"/>
            </a:xfrm>
            <a:custGeom>
              <a:avLst/>
              <a:gdLst>
                <a:gd name="G0" fmla="+- 21600 0 0"/>
                <a:gd name="G1" fmla="+- 21600 0 0"/>
                <a:gd name="G2" fmla="+- 21600 0 0"/>
                <a:gd name="T0" fmla="*/ 2 w 43200"/>
                <a:gd name="T1" fmla="*/ 21862 h 21862"/>
                <a:gd name="T2" fmla="*/ 43200 w 43200"/>
                <a:gd name="T3" fmla="*/ 21600 h 21862"/>
                <a:gd name="T4" fmla="*/ 21600 w 43200"/>
                <a:gd name="T5" fmla="*/ 21600 h 21862"/>
              </a:gdLst>
              <a:ahLst/>
              <a:cxnLst>
                <a:cxn ang="0">
                  <a:pos x="T0" y="T1"/>
                </a:cxn>
                <a:cxn ang="0">
                  <a:pos x="T2" y="T3"/>
                </a:cxn>
                <a:cxn ang="0">
                  <a:pos x="T4" y="T5"/>
                </a:cxn>
              </a:cxnLst>
              <a:rect l="0" t="0" r="r" b="b"/>
              <a:pathLst>
                <a:path w="43200" h="21862" fill="none" extrusionOk="0">
                  <a:moveTo>
                    <a:pt x="1" y="21862"/>
                  </a:moveTo>
                  <a:cubicBezTo>
                    <a:pt x="0" y="21774"/>
                    <a:pt x="0" y="21687"/>
                    <a:pt x="0" y="21600"/>
                  </a:cubicBezTo>
                  <a:cubicBezTo>
                    <a:pt x="0" y="9670"/>
                    <a:pt x="9670" y="0"/>
                    <a:pt x="21600" y="0"/>
                  </a:cubicBezTo>
                  <a:cubicBezTo>
                    <a:pt x="33529" y="-1"/>
                    <a:pt x="43199" y="9670"/>
                    <a:pt x="43200" y="21599"/>
                  </a:cubicBezTo>
                </a:path>
                <a:path w="43200" h="21862" stroke="0" extrusionOk="0">
                  <a:moveTo>
                    <a:pt x="1" y="21862"/>
                  </a:moveTo>
                  <a:cubicBezTo>
                    <a:pt x="0" y="21774"/>
                    <a:pt x="0" y="21687"/>
                    <a:pt x="0" y="21600"/>
                  </a:cubicBezTo>
                  <a:cubicBezTo>
                    <a:pt x="0" y="9670"/>
                    <a:pt x="9670" y="0"/>
                    <a:pt x="21600" y="0"/>
                  </a:cubicBezTo>
                  <a:cubicBezTo>
                    <a:pt x="33529" y="-1"/>
                    <a:pt x="43199" y="9670"/>
                    <a:pt x="43200" y="21599"/>
                  </a:cubicBezTo>
                  <a:lnTo>
                    <a:pt x="21600" y="2160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315" name="Line 139"/>
            <p:cNvSpPr>
              <a:spLocks noChangeShapeType="1"/>
            </p:cNvSpPr>
            <p:nvPr/>
          </p:nvSpPr>
          <p:spPr bwMode="auto">
            <a:xfrm flipH="1">
              <a:off x="2064" y="403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316" name="Line 140"/>
            <p:cNvSpPr>
              <a:spLocks noChangeShapeType="1"/>
            </p:cNvSpPr>
            <p:nvPr/>
          </p:nvSpPr>
          <p:spPr bwMode="auto">
            <a:xfrm flipH="1">
              <a:off x="2880" y="403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0318" name="Text Box 142"/>
          <p:cNvSpPr txBox="1">
            <a:spLocks noChangeArrowheads="1"/>
          </p:cNvSpPr>
          <p:nvPr/>
        </p:nvSpPr>
        <p:spPr bwMode="auto">
          <a:xfrm>
            <a:off x="457200" y="6324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a:solidFill>
                  <a:srgbClr val="009900"/>
                </a:solidFill>
                <a:sym typeface="Symbol" pitchFamily="18" charset="2"/>
              </a:rPr>
              <a:t>* To be defined in a later chapter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tx1"/>
                </a:solidFill>
              </a:rPr>
              <a:t>The Voltage Divider</a:t>
            </a:r>
          </a:p>
        </p:txBody>
      </p:sp>
      <p:grpSp>
        <p:nvGrpSpPr>
          <p:cNvPr id="701475" name="Group 35"/>
          <p:cNvGrpSpPr>
            <a:grpSpLocks/>
          </p:cNvGrpSpPr>
          <p:nvPr/>
        </p:nvGrpSpPr>
        <p:grpSpPr bwMode="auto">
          <a:xfrm rot="5400000">
            <a:off x="609600" y="2286000"/>
            <a:ext cx="1371600" cy="304800"/>
            <a:chOff x="4272" y="3792"/>
            <a:chExt cx="864" cy="192"/>
          </a:xfrm>
        </p:grpSpPr>
        <p:sp>
          <p:nvSpPr>
            <p:cNvPr id="701476" name="Line 36"/>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77" name="Line 37"/>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78" name="Line 38"/>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79" name="Line 39"/>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80" name="Line 40"/>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81" name="Line 41"/>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82" name="Line 42"/>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83" name="Line 43"/>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84" name="Line 44"/>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1505" name="Group 65"/>
          <p:cNvGrpSpPr>
            <a:grpSpLocks/>
          </p:cNvGrpSpPr>
          <p:nvPr/>
        </p:nvGrpSpPr>
        <p:grpSpPr bwMode="auto">
          <a:xfrm>
            <a:off x="381000" y="2819400"/>
            <a:ext cx="533400" cy="671513"/>
            <a:chOff x="3696" y="2304"/>
            <a:chExt cx="336" cy="423"/>
          </a:xfrm>
        </p:grpSpPr>
        <p:grpSp>
          <p:nvGrpSpPr>
            <p:cNvPr id="701506" name="Group 66"/>
            <p:cNvGrpSpPr>
              <a:grpSpLocks/>
            </p:cNvGrpSpPr>
            <p:nvPr/>
          </p:nvGrpSpPr>
          <p:grpSpPr bwMode="auto">
            <a:xfrm>
              <a:off x="3744" y="2448"/>
              <a:ext cx="288" cy="144"/>
              <a:chOff x="2736" y="1632"/>
              <a:chExt cx="288" cy="144"/>
            </a:xfrm>
          </p:grpSpPr>
          <p:sp>
            <p:nvSpPr>
              <p:cNvPr id="701507" name="Line 67"/>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08" name="Line 68"/>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09" name="Line 69"/>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10" name="Line 70"/>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11" name="Text Box 71"/>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701512" name="Text Box 72"/>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sp>
        <p:nvSpPr>
          <p:cNvPr id="701513" name="Text Box 73"/>
          <p:cNvSpPr txBox="1">
            <a:spLocks noChangeArrowheads="1"/>
          </p:cNvSpPr>
          <p:nvPr/>
        </p:nvSpPr>
        <p:spPr bwMode="auto">
          <a:xfrm>
            <a:off x="381000" y="7620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a:solidFill>
                  <a:schemeClr val="accent2"/>
                </a:solidFill>
                <a:sym typeface="Symbol" pitchFamily="18" charset="2"/>
              </a:rPr>
              <a:t>Many circuits can be thought of as a </a:t>
            </a:r>
            <a:r>
              <a:rPr lang="en-US" sz="2400" i="1">
                <a:solidFill>
                  <a:schemeClr val="accent2"/>
                </a:solidFill>
                <a:sym typeface="Symbol" pitchFamily="18" charset="2"/>
              </a:rPr>
              <a:t>voltage divider</a:t>
            </a:r>
          </a:p>
          <a:p>
            <a:pPr lvl="1" eaLnBrk="1" hangingPunct="1">
              <a:buFontTx/>
              <a:buChar char="•"/>
            </a:pPr>
            <a:r>
              <a:rPr lang="en-US" sz="2400">
                <a:solidFill>
                  <a:schemeClr val="accent2"/>
                </a:solidFill>
                <a:sym typeface="Symbol" pitchFamily="18" charset="2"/>
              </a:rPr>
              <a:t>Intentionally or unintentionally</a:t>
            </a:r>
          </a:p>
        </p:txBody>
      </p:sp>
      <p:grpSp>
        <p:nvGrpSpPr>
          <p:cNvPr id="701514" name="Group 74"/>
          <p:cNvGrpSpPr>
            <a:grpSpLocks/>
          </p:cNvGrpSpPr>
          <p:nvPr/>
        </p:nvGrpSpPr>
        <p:grpSpPr bwMode="auto">
          <a:xfrm rot="5400000">
            <a:off x="609600" y="3657600"/>
            <a:ext cx="1371600" cy="304800"/>
            <a:chOff x="4272" y="3792"/>
            <a:chExt cx="864" cy="192"/>
          </a:xfrm>
        </p:grpSpPr>
        <p:sp>
          <p:nvSpPr>
            <p:cNvPr id="701515" name="Line 7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16" name="Line 7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17" name="Line 7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18" name="Line 7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19" name="Line 7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0" name="Line 8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1" name="Line 8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2" name="Line 8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3" name="Line 8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24" name="Line 84"/>
          <p:cNvSpPr>
            <a:spLocks noChangeShapeType="1"/>
          </p:cNvSpPr>
          <p:nvPr/>
        </p:nvSpPr>
        <p:spPr bwMode="auto">
          <a:xfrm flipV="1">
            <a:off x="685800" y="17526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5" name="Line 85"/>
          <p:cNvSpPr>
            <a:spLocks noChangeShapeType="1"/>
          </p:cNvSpPr>
          <p:nvPr/>
        </p:nvSpPr>
        <p:spPr bwMode="auto">
          <a:xfrm flipV="1">
            <a:off x="685800" y="3276600"/>
            <a:ext cx="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6" name="Line 86"/>
          <p:cNvSpPr>
            <a:spLocks noChangeShapeType="1"/>
          </p:cNvSpPr>
          <p:nvPr/>
        </p:nvSpPr>
        <p:spPr bwMode="auto">
          <a:xfrm flipV="1">
            <a:off x="685800" y="4495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7" name="Line 87"/>
          <p:cNvSpPr>
            <a:spLocks noChangeShapeType="1"/>
          </p:cNvSpPr>
          <p:nvPr/>
        </p:nvSpPr>
        <p:spPr bwMode="auto">
          <a:xfrm flipV="1">
            <a:off x="685800" y="17526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28" name="Text Box 88"/>
          <p:cNvSpPr txBox="1">
            <a:spLocks noChangeArrowheads="1"/>
          </p:cNvSpPr>
          <p:nvPr/>
        </p:nvSpPr>
        <p:spPr bwMode="auto">
          <a:xfrm>
            <a:off x="6858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latin typeface="Euclid Math One" pitchFamily="18" charset="2"/>
              </a:rPr>
              <a:t>E</a:t>
            </a:r>
          </a:p>
        </p:txBody>
      </p:sp>
      <p:sp>
        <p:nvSpPr>
          <p:cNvPr id="701529" name="Text Box 89"/>
          <p:cNvSpPr txBox="1">
            <a:spLocks noChangeArrowheads="1"/>
          </p:cNvSpPr>
          <p:nvPr/>
        </p:nvSpPr>
        <p:spPr bwMode="auto">
          <a:xfrm>
            <a:off x="685800" y="2133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1</a:t>
            </a:r>
            <a:endParaRPr lang="en-US" sz="2400" i="1">
              <a:solidFill>
                <a:schemeClr val="tx1"/>
              </a:solidFill>
            </a:endParaRPr>
          </a:p>
        </p:txBody>
      </p:sp>
      <p:sp>
        <p:nvSpPr>
          <p:cNvPr id="701530" name="Text Box 90"/>
          <p:cNvSpPr txBox="1">
            <a:spLocks noChangeArrowheads="1"/>
          </p:cNvSpPr>
          <p:nvPr/>
        </p:nvSpPr>
        <p:spPr bwMode="auto">
          <a:xfrm>
            <a:off x="685800" y="3657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solidFill>
                  <a:schemeClr val="tx1"/>
                </a:solidFill>
              </a:rPr>
              <a:t>R</a:t>
            </a:r>
            <a:r>
              <a:rPr lang="en-US" sz="2400" baseline="-25000">
                <a:solidFill>
                  <a:schemeClr val="tx1"/>
                </a:solidFill>
              </a:rPr>
              <a:t>2</a:t>
            </a:r>
            <a:endParaRPr lang="en-US" sz="2400" i="1">
              <a:solidFill>
                <a:schemeClr val="tx1"/>
              </a:solidFill>
            </a:endParaRPr>
          </a:p>
        </p:txBody>
      </p:sp>
      <p:sp>
        <p:nvSpPr>
          <p:cNvPr id="701531" name="Text Box 91"/>
          <p:cNvSpPr txBox="1">
            <a:spLocks noChangeArrowheads="1"/>
          </p:cNvSpPr>
          <p:nvPr/>
        </p:nvSpPr>
        <p:spPr bwMode="auto">
          <a:xfrm>
            <a:off x="3657600" y="4527550"/>
            <a:ext cx="5410200" cy="1187450"/>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If Mr. Curious has a resistance of 10 k</a:t>
            </a:r>
            <a:r>
              <a:rPr lang="en-US" sz="2400">
                <a:sym typeface="Symbol" pitchFamily="18" charset="2"/>
              </a:rPr>
              <a:t></a:t>
            </a:r>
            <a:r>
              <a:rPr lang="en-US" sz="2400"/>
              <a:t>  and the light bulb has a resistance of 240 </a:t>
            </a:r>
            <a:r>
              <a:rPr lang="en-US" sz="2400">
                <a:sym typeface="Symbol" pitchFamily="18" charset="2"/>
              </a:rPr>
              <a:t>, how bright is Mr. Curious?</a:t>
            </a:r>
          </a:p>
        </p:txBody>
      </p:sp>
      <p:graphicFrame>
        <p:nvGraphicFramePr>
          <p:cNvPr id="701532" name="Object 92"/>
          <p:cNvGraphicFramePr>
            <a:graphicFrameLocks noChangeAspect="1"/>
          </p:cNvGraphicFramePr>
          <p:nvPr/>
        </p:nvGraphicFramePr>
        <p:xfrm>
          <a:off x="6553200" y="2209800"/>
          <a:ext cx="1752600" cy="496888"/>
        </p:xfrm>
        <a:graphic>
          <a:graphicData uri="http://schemas.openxmlformats.org/presentationml/2006/ole">
            <mc:AlternateContent xmlns:mc="http://schemas.openxmlformats.org/markup-compatibility/2006">
              <mc:Choice xmlns:v="urn:schemas-microsoft-com:vml" Requires="v">
                <p:oleObj name="Equation" r:id="rId3" imgW="711000" imgH="228600" progId="Equation.DSMT4">
                  <p:embed/>
                </p:oleObj>
              </mc:Choice>
              <mc:Fallback>
                <p:oleObj name="Equation" r:id="rId3" imgW="711000" imgH="228600" progId="Equation.DSMT4">
                  <p:embed/>
                  <p:pic>
                    <p:nvPicPr>
                      <p:cNvPr id="0" name="Object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09800"/>
                        <a:ext cx="17526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1533" name="Object 93"/>
          <p:cNvGraphicFramePr>
            <a:graphicFrameLocks noChangeAspect="1"/>
          </p:cNvGraphicFramePr>
          <p:nvPr/>
        </p:nvGraphicFramePr>
        <p:xfrm>
          <a:off x="6400800" y="2743200"/>
          <a:ext cx="1784350" cy="938213"/>
        </p:xfrm>
        <a:graphic>
          <a:graphicData uri="http://schemas.openxmlformats.org/presentationml/2006/ole">
            <mc:AlternateContent xmlns:mc="http://schemas.openxmlformats.org/markup-compatibility/2006">
              <mc:Choice xmlns:v="urn:schemas-microsoft-com:vml" Requires="v">
                <p:oleObj name="Equation" r:id="rId5" imgW="723600" imgH="431640" progId="Equation.DSMT4">
                  <p:embed/>
                </p:oleObj>
              </mc:Choice>
              <mc:Fallback>
                <p:oleObj name="Equation" r:id="rId5" imgW="723600" imgH="431640" progId="Equation.DSMT4">
                  <p:embed/>
                  <p:pic>
                    <p:nvPicPr>
                      <p:cNvPr id="0" name="Object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743200"/>
                        <a:ext cx="178435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1534" name="Object 94"/>
          <p:cNvGraphicFramePr>
            <a:graphicFrameLocks noChangeAspect="1"/>
          </p:cNvGraphicFramePr>
          <p:nvPr/>
        </p:nvGraphicFramePr>
        <p:xfrm>
          <a:off x="1546225" y="2338388"/>
          <a:ext cx="3254375" cy="938212"/>
        </p:xfrm>
        <a:graphic>
          <a:graphicData uri="http://schemas.openxmlformats.org/presentationml/2006/ole">
            <mc:AlternateContent xmlns:mc="http://schemas.openxmlformats.org/markup-compatibility/2006">
              <mc:Choice xmlns:v="urn:schemas-microsoft-com:vml" Requires="v">
                <p:oleObj name="Equation" r:id="rId7" imgW="1320480" imgH="431640" progId="Equation.DSMT4">
                  <p:embed/>
                </p:oleObj>
              </mc:Choice>
              <mc:Fallback>
                <p:oleObj name="Equation" r:id="rId7" imgW="1320480" imgH="431640" progId="Equation.DSMT4">
                  <p:embed/>
                  <p:pic>
                    <p:nvPicPr>
                      <p:cNvPr id="0" name="Object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6225" y="2338388"/>
                        <a:ext cx="3254375" cy="938212"/>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1535" name="Object 95"/>
          <p:cNvGraphicFramePr>
            <a:graphicFrameLocks noChangeAspect="1"/>
          </p:cNvGraphicFramePr>
          <p:nvPr/>
        </p:nvGraphicFramePr>
        <p:xfrm>
          <a:off x="1452563" y="3276600"/>
          <a:ext cx="3348037" cy="938213"/>
        </p:xfrm>
        <a:graphic>
          <a:graphicData uri="http://schemas.openxmlformats.org/presentationml/2006/ole">
            <mc:AlternateContent xmlns:mc="http://schemas.openxmlformats.org/markup-compatibility/2006">
              <mc:Choice xmlns:v="urn:schemas-microsoft-com:vml" Requires="v">
                <p:oleObj name="Equation" r:id="rId9" imgW="1358640" imgH="431640" progId="Equation.DSMT4">
                  <p:embed/>
                </p:oleObj>
              </mc:Choice>
              <mc:Fallback>
                <p:oleObj name="Equation" r:id="rId9" imgW="1358640" imgH="431640" progId="Equation.DSMT4">
                  <p:embed/>
                  <p:pic>
                    <p:nvPicPr>
                      <p:cNvPr id="0" name="Object 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2563" y="3276600"/>
                        <a:ext cx="3348037"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569" name="Text Box 129"/>
          <p:cNvSpPr txBox="1">
            <a:spLocks noChangeArrowheads="1"/>
          </p:cNvSpPr>
          <p:nvPr/>
        </p:nvSpPr>
        <p:spPr bwMode="auto">
          <a:xfrm>
            <a:off x="2057400" y="1752600"/>
            <a:ext cx="7086600" cy="457200"/>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What’s the voltage drop across each of the resistors?</a:t>
            </a:r>
            <a:endParaRPr lang="en-US" sz="2400">
              <a:sym typeface="Symbol" pitchFamily="18" charset="2"/>
            </a:endParaRPr>
          </a:p>
        </p:txBody>
      </p:sp>
      <p:grpSp>
        <p:nvGrpSpPr>
          <p:cNvPr id="701572" name="Group 132"/>
          <p:cNvGrpSpPr>
            <a:grpSpLocks/>
          </p:cNvGrpSpPr>
          <p:nvPr/>
        </p:nvGrpSpPr>
        <p:grpSpPr bwMode="auto">
          <a:xfrm>
            <a:off x="892175" y="4343400"/>
            <a:ext cx="2689225" cy="2362200"/>
            <a:chOff x="562" y="2736"/>
            <a:chExt cx="1694" cy="1488"/>
          </a:xfrm>
        </p:grpSpPr>
        <p:sp>
          <p:nvSpPr>
            <p:cNvPr id="701537" name="Litebulb"/>
            <p:cNvSpPr>
              <a:spLocks noEditPoints="1" noChangeArrowheads="1"/>
            </p:cNvSpPr>
            <p:nvPr/>
          </p:nvSpPr>
          <p:spPr bwMode="auto">
            <a:xfrm>
              <a:off x="1104" y="2736"/>
              <a:ext cx="681" cy="879"/>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grpSp>
          <p:nvGrpSpPr>
            <p:cNvPr id="701538" name="Group 98"/>
            <p:cNvGrpSpPr>
              <a:grpSpLocks/>
            </p:cNvGrpSpPr>
            <p:nvPr/>
          </p:nvGrpSpPr>
          <p:grpSpPr bwMode="auto">
            <a:xfrm>
              <a:off x="1920" y="3504"/>
              <a:ext cx="336" cy="423"/>
              <a:chOff x="3696" y="2304"/>
              <a:chExt cx="336" cy="423"/>
            </a:xfrm>
          </p:grpSpPr>
          <p:grpSp>
            <p:nvGrpSpPr>
              <p:cNvPr id="701539" name="Group 99"/>
              <p:cNvGrpSpPr>
                <a:grpSpLocks/>
              </p:cNvGrpSpPr>
              <p:nvPr/>
            </p:nvGrpSpPr>
            <p:grpSpPr bwMode="auto">
              <a:xfrm>
                <a:off x="3744" y="2448"/>
                <a:ext cx="288" cy="144"/>
                <a:chOff x="2736" y="1632"/>
                <a:chExt cx="288" cy="144"/>
              </a:xfrm>
            </p:grpSpPr>
            <p:sp>
              <p:nvSpPr>
                <p:cNvPr id="701540" name="Line 100"/>
                <p:cNvSpPr>
                  <a:spLocks noChangeShapeType="1"/>
                </p:cNvSpPr>
                <p:nvPr/>
              </p:nvSpPr>
              <p:spPr bwMode="auto">
                <a:xfrm>
                  <a:off x="2736" y="168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41" name="Line 101"/>
                <p:cNvSpPr>
                  <a:spLocks noChangeShapeType="1"/>
                </p:cNvSpPr>
                <p:nvPr/>
              </p:nvSpPr>
              <p:spPr bwMode="auto">
                <a:xfrm>
                  <a:off x="2784" y="1728"/>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42" name="Line 102"/>
                <p:cNvSpPr>
                  <a:spLocks noChangeShapeType="1"/>
                </p:cNvSpPr>
                <p:nvPr/>
              </p:nvSpPr>
              <p:spPr bwMode="auto">
                <a:xfrm flipV="1">
                  <a:off x="2880" y="1632"/>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43" name="Line 103"/>
                <p:cNvSpPr>
                  <a:spLocks noChangeShapeType="1"/>
                </p:cNvSpPr>
                <p:nvPr/>
              </p:nvSpPr>
              <p:spPr bwMode="auto">
                <a:xfrm flipV="1">
                  <a:off x="2880" y="172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44" name="Text Box 104"/>
              <p:cNvSpPr txBox="1">
                <a:spLocks noChangeArrowheads="1"/>
              </p:cNvSpPr>
              <p:nvPr/>
            </p:nvSpPr>
            <p:spPr bwMode="auto">
              <a:xfrm>
                <a:off x="3696" y="23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sp>
            <p:nvSpPr>
              <p:cNvPr id="701545" name="Text Box 105"/>
              <p:cNvSpPr txBox="1">
                <a:spLocks noChangeArrowheads="1"/>
              </p:cNvSpPr>
              <p:nvPr/>
            </p:nvSpPr>
            <p:spPr bwMode="auto">
              <a:xfrm>
                <a:off x="3696" y="249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chemeClr val="tx1"/>
                    </a:solidFill>
                  </a:rPr>
                  <a:t>–</a:t>
                </a:r>
              </a:p>
            </p:txBody>
          </p:sp>
        </p:grpSp>
        <p:grpSp>
          <p:nvGrpSpPr>
            <p:cNvPr id="701546" name="Group 106"/>
            <p:cNvGrpSpPr>
              <a:grpSpLocks/>
            </p:cNvGrpSpPr>
            <p:nvPr/>
          </p:nvGrpSpPr>
          <p:grpSpPr bwMode="auto">
            <a:xfrm>
              <a:off x="1968" y="4032"/>
              <a:ext cx="288" cy="144"/>
              <a:chOff x="1872" y="3408"/>
              <a:chExt cx="288" cy="144"/>
            </a:xfrm>
          </p:grpSpPr>
          <p:sp>
            <p:nvSpPr>
              <p:cNvPr id="701547" name="Line 107"/>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48" name="Line 108"/>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49" name="Line 109"/>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50" name="Line 110"/>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51" name="Line 111"/>
            <p:cNvSpPr>
              <a:spLocks noChangeShapeType="1"/>
            </p:cNvSpPr>
            <p:nvPr/>
          </p:nvSpPr>
          <p:spPr bwMode="auto">
            <a:xfrm flipV="1">
              <a:off x="2112" y="3792"/>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52" name="Line 112"/>
            <p:cNvSpPr>
              <a:spLocks noChangeShapeType="1"/>
            </p:cNvSpPr>
            <p:nvPr/>
          </p:nvSpPr>
          <p:spPr bwMode="auto">
            <a:xfrm flipH="1" flipV="1">
              <a:off x="1440" y="3648"/>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01559" name="Picture 119" descr="j00787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2" y="3024"/>
              <a:ext cx="734" cy="1092"/>
            </a:xfrm>
            <a:prstGeom prst="rect">
              <a:avLst/>
            </a:prstGeom>
            <a:noFill/>
            <a:extLst>
              <a:ext uri="{909E8E84-426E-40DD-AFC4-6F175D3DCCD1}">
                <a14:hiddenFill xmlns:a14="http://schemas.microsoft.com/office/drawing/2010/main">
                  <a:solidFill>
                    <a:srgbClr val="FFFFFF"/>
                  </a:solidFill>
                </a14:hiddenFill>
              </a:ext>
            </a:extLst>
          </p:spPr>
        </p:pic>
        <p:sp>
          <p:nvSpPr>
            <p:cNvPr id="701561" name="Line 121"/>
            <p:cNvSpPr>
              <a:spLocks noChangeShapeType="1"/>
            </p:cNvSpPr>
            <p:nvPr/>
          </p:nvSpPr>
          <p:spPr bwMode="auto">
            <a:xfrm flipV="1">
              <a:off x="2112" y="3120"/>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62" name="Line 122"/>
            <p:cNvSpPr>
              <a:spLocks noChangeShapeType="1"/>
            </p:cNvSpPr>
            <p:nvPr/>
          </p:nvSpPr>
          <p:spPr bwMode="auto">
            <a:xfrm flipV="1">
              <a:off x="1872" y="312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63" name="Line 123"/>
            <p:cNvSpPr>
              <a:spLocks noChangeShapeType="1"/>
            </p:cNvSpPr>
            <p:nvPr/>
          </p:nvSpPr>
          <p:spPr bwMode="auto">
            <a:xfrm flipH="1">
              <a:off x="1872" y="3120"/>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1564" name="Group 124"/>
            <p:cNvGrpSpPr>
              <a:grpSpLocks/>
            </p:cNvGrpSpPr>
            <p:nvPr/>
          </p:nvGrpSpPr>
          <p:grpSpPr bwMode="auto">
            <a:xfrm>
              <a:off x="706" y="4080"/>
              <a:ext cx="288" cy="144"/>
              <a:chOff x="1872" y="3408"/>
              <a:chExt cx="288" cy="144"/>
            </a:xfrm>
          </p:grpSpPr>
          <p:sp>
            <p:nvSpPr>
              <p:cNvPr id="701565" name="Line 125"/>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66" name="Line 126"/>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67" name="Line 127"/>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68" name="Line 128"/>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70" name="Text Box 130"/>
            <p:cNvSpPr txBox="1">
              <a:spLocks noChangeArrowheads="1"/>
            </p:cNvSpPr>
            <p:nvPr/>
          </p:nvSpPr>
          <p:spPr bwMode="auto">
            <a:xfrm>
              <a:off x="1392" y="374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tx1"/>
                  </a:solidFill>
                </a:rPr>
                <a:t>120 V</a:t>
              </a:r>
            </a:p>
          </p:txBody>
        </p:sp>
      </p:grpSp>
      <p:graphicFrame>
        <p:nvGraphicFramePr>
          <p:cNvPr id="701571" name="Object 131"/>
          <p:cNvGraphicFramePr>
            <a:graphicFrameLocks noChangeAspect="1"/>
          </p:cNvGraphicFramePr>
          <p:nvPr/>
        </p:nvGraphicFramePr>
        <p:xfrm>
          <a:off x="3724275" y="5756275"/>
          <a:ext cx="4037013" cy="855663"/>
        </p:xfrm>
        <a:graphic>
          <a:graphicData uri="http://schemas.openxmlformats.org/presentationml/2006/ole">
            <mc:AlternateContent xmlns:mc="http://schemas.openxmlformats.org/markup-compatibility/2006">
              <mc:Choice xmlns:v="urn:schemas-microsoft-com:vml" Requires="v">
                <p:oleObj name="Equation" r:id="rId12" imgW="1638000" imgH="393480" progId="Equation.DSMT4">
                  <p:embed/>
                </p:oleObj>
              </mc:Choice>
              <mc:Fallback>
                <p:oleObj name="Equation" r:id="rId12" imgW="1638000" imgH="393480" progId="Equation.DSMT4">
                  <p:embed/>
                  <p:pic>
                    <p:nvPicPr>
                      <p:cNvPr id="0" name="Object 1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4275" y="5756275"/>
                        <a:ext cx="4037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1573" name="Line 133"/>
          <p:cNvSpPr>
            <a:spLocks noChangeShapeType="1"/>
          </p:cNvSpPr>
          <p:nvPr/>
        </p:nvSpPr>
        <p:spPr bwMode="auto">
          <a:xfrm>
            <a:off x="1371600" y="6400800"/>
            <a:ext cx="198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574" name="Text Box 134"/>
          <p:cNvSpPr txBox="1">
            <a:spLocks noChangeArrowheads="1"/>
          </p:cNvSpPr>
          <p:nvPr/>
        </p:nvSpPr>
        <p:spPr bwMode="auto">
          <a:xfrm>
            <a:off x="4800600" y="3657600"/>
            <a:ext cx="3352800" cy="822325"/>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a:sym typeface="Symbol" pitchFamily="18" charset="2"/>
              </a:rPr>
              <a:t>The larger resistor gets most of the voltage</a:t>
            </a:r>
          </a:p>
        </p:txBody>
      </p:sp>
      <p:sp>
        <p:nvSpPr>
          <p:cNvPr id="701575" name="Text Box 135"/>
          <p:cNvSpPr txBox="1">
            <a:spLocks noChangeArrowheads="1"/>
          </p:cNvSpPr>
          <p:nvPr/>
        </p:nvSpPr>
        <p:spPr bwMode="auto">
          <a:xfrm>
            <a:off x="6781800" y="6400800"/>
            <a:ext cx="2362200"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a:sym typeface="Symbol" pitchFamily="18" charset="2"/>
              </a:rPr>
              <a:t>Not very bright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1513">
                                            <p:txEl>
                                              <p:pRg st="0" end="0"/>
                                            </p:txEl>
                                          </p:spTgt>
                                        </p:tgtEl>
                                        <p:attrNameLst>
                                          <p:attrName>style.visibility</p:attrName>
                                        </p:attrNameLst>
                                      </p:cBhvr>
                                      <p:to>
                                        <p:strVal val="visible"/>
                                      </p:to>
                                    </p:set>
                                    <p:anim calcmode="lin" valueType="num">
                                      <p:cBhvr additive="base">
                                        <p:cTn id="7" dur="500" fill="hold"/>
                                        <p:tgtEl>
                                          <p:spTgt spid="7015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15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1513">
                                            <p:txEl>
                                              <p:pRg st="1" end="1"/>
                                            </p:txEl>
                                          </p:spTgt>
                                        </p:tgtEl>
                                        <p:attrNameLst>
                                          <p:attrName>style.visibility</p:attrName>
                                        </p:attrNameLst>
                                      </p:cBhvr>
                                      <p:to>
                                        <p:strVal val="visible"/>
                                      </p:to>
                                    </p:set>
                                    <p:anim calcmode="lin" valueType="num">
                                      <p:cBhvr additive="base">
                                        <p:cTn id="11" dur="500" fill="hold"/>
                                        <p:tgtEl>
                                          <p:spTgt spid="7015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15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1569"/>
                                        </p:tgtEl>
                                        <p:attrNameLst>
                                          <p:attrName>style.visibility</p:attrName>
                                        </p:attrNameLst>
                                      </p:cBhvr>
                                      <p:to>
                                        <p:strVal val="visible"/>
                                      </p:to>
                                    </p:set>
                                    <p:animEffect transition="in" filter="dissolve">
                                      <p:cBhvr>
                                        <p:cTn id="17" dur="500"/>
                                        <p:tgtEl>
                                          <p:spTgt spid="7015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01532"/>
                                        </p:tgtEl>
                                        <p:attrNameLst>
                                          <p:attrName>style.visibility</p:attrName>
                                        </p:attrNameLst>
                                      </p:cBhvr>
                                      <p:to>
                                        <p:strVal val="visible"/>
                                      </p:to>
                                    </p:set>
                                    <p:animEffect transition="in" filter="wipe(left)">
                                      <p:cBhvr>
                                        <p:cTn id="22" dur="500"/>
                                        <p:tgtEl>
                                          <p:spTgt spid="7015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01533"/>
                                        </p:tgtEl>
                                        <p:attrNameLst>
                                          <p:attrName>style.visibility</p:attrName>
                                        </p:attrNameLst>
                                      </p:cBhvr>
                                      <p:to>
                                        <p:strVal val="visible"/>
                                      </p:to>
                                    </p:set>
                                    <p:animEffect transition="in" filter="wipe(left)">
                                      <p:cBhvr>
                                        <p:cTn id="27" dur="500"/>
                                        <p:tgtEl>
                                          <p:spTgt spid="7015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01534"/>
                                        </p:tgtEl>
                                        <p:attrNameLst>
                                          <p:attrName>style.visibility</p:attrName>
                                        </p:attrNameLst>
                                      </p:cBhvr>
                                      <p:to>
                                        <p:strVal val="visible"/>
                                      </p:to>
                                    </p:set>
                                    <p:animEffect transition="in" filter="wipe(left)">
                                      <p:cBhvr>
                                        <p:cTn id="32" dur="500"/>
                                        <p:tgtEl>
                                          <p:spTgt spid="7015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01535"/>
                                        </p:tgtEl>
                                        <p:attrNameLst>
                                          <p:attrName>style.visibility</p:attrName>
                                        </p:attrNameLst>
                                      </p:cBhvr>
                                      <p:to>
                                        <p:strVal val="visible"/>
                                      </p:to>
                                    </p:set>
                                    <p:animEffect transition="in" filter="wipe(left)">
                                      <p:cBhvr>
                                        <p:cTn id="37" dur="500"/>
                                        <p:tgtEl>
                                          <p:spTgt spid="7015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01574">
                                            <p:bg/>
                                          </p:spTgt>
                                        </p:tgtEl>
                                        <p:attrNameLst>
                                          <p:attrName>style.visibility</p:attrName>
                                        </p:attrNameLst>
                                      </p:cBhvr>
                                      <p:to>
                                        <p:strVal val="visible"/>
                                      </p:to>
                                    </p:set>
                                    <p:animEffect transition="in" filter="dissolve">
                                      <p:cBhvr>
                                        <p:cTn id="42" dur="500"/>
                                        <p:tgtEl>
                                          <p:spTgt spid="701574">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nodeType="clickEffect">
                                  <p:stCondLst>
                                    <p:cond delay="0"/>
                                  </p:stCondLst>
                                  <p:childTnLst>
                                    <p:set>
                                      <p:cBhvr>
                                        <p:cTn id="46" dur="1" fill="hold">
                                          <p:stCondLst>
                                            <p:cond delay="0"/>
                                          </p:stCondLst>
                                        </p:cTn>
                                        <p:tgtEl>
                                          <p:spTgt spid="701572"/>
                                        </p:tgtEl>
                                        <p:attrNameLst>
                                          <p:attrName>style.visibility</p:attrName>
                                        </p:attrNameLst>
                                      </p:cBhvr>
                                      <p:to>
                                        <p:strVal val="visible"/>
                                      </p:to>
                                    </p:set>
                                    <p:anim calcmode="lin" valueType="num">
                                      <p:cBhvr>
                                        <p:cTn id="47" dur="500" fill="hold"/>
                                        <p:tgtEl>
                                          <p:spTgt spid="701572"/>
                                        </p:tgtEl>
                                        <p:attrNameLst>
                                          <p:attrName>ppt_w</p:attrName>
                                        </p:attrNameLst>
                                      </p:cBhvr>
                                      <p:tavLst>
                                        <p:tav tm="0">
                                          <p:val>
                                            <p:fltVal val="0"/>
                                          </p:val>
                                        </p:tav>
                                        <p:tav tm="100000">
                                          <p:val>
                                            <p:strVal val="#ppt_w"/>
                                          </p:val>
                                        </p:tav>
                                      </p:tavLst>
                                    </p:anim>
                                    <p:anim calcmode="lin" valueType="num">
                                      <p:cBhvr>
                                        <p:cTn id="48" dur="500" fill="hold"/>
                                        <p:tgtEl>
                                          <p:spTgt spid="701572"/>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701531"/>
                                        </p:tgtEl>
                                        <p:attrNameLst>
                                          <p:attrName>style.visibility</p:attrName>
                                        </p:attrNameLst>
                                      </p:cBhvr>
                                      <p:to>
                                        <p:strVal val="visible"/>
                                      </p:to>
                                    </p:set>
                                    <p:animEffect transition="in" filter="dissolve">
                                      <p:cBhvr>
                                        <p:cTn id="52" dur="500"/>
                                        <p:tgtEl>
                                          <p:spTgt spid="7015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01573"/>
                                        </p:tgtEl>
                                        <p:attrNameLst>
                                          <p:attrName>style.visibility</p:attrName>
                                        </p:attrNameLst>
                                      </p:cBhvr>
                                      <p:to>
                                        <p:strVal val="visible"/>
                                      </p:to>
                                    </p:set>
                                    <p:animEffect transition="in" filter="wipe(left)">
                                      <p:cBhvr>
                                        <p:cTn id="57" dur="500"/>
                                        <p:tgtEl>
                                          <p:spTgt spid="7015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701571"/>
                                        </p:tgtEl>
                                        <p:attrNameLst>
                                          <p:attrName>style.visibility</p:attrName>
                                        </p:attrNameLst>
                                      </p:cBhvr>
                                      <p:to>
                                        <p:strVal val="visible"/>
                                      </p:to>
                                    </p:set>
                                    <p:animEffect transition="in" filter="wipe(left)">
                                      <p:cBhvr>
                                        <p:cTn id="62" dur="500"/>
                                        <p:tgtEl>
                                          <p:spTgt spid="701571"/>
                                        </p:tgtEl>
                                      </p:cBhvr>
                                    </p:animEffect>
                                  </p:childTnLst>
                                </p:cTn>
                              </p:par>
                            </p:childTnLst>
                          </p:cTn>
                        </p:par>
                        <p:par>
                          <p:cTn id="63" fill="hold" nodeType="afterGroup">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701575">
                                            <p:bg/>
                                          </p:spTgt>
                                        </p:tgtEl>
                                        <p:attrNameLst>
                                          <p:attrName>style.visibility</p:attrName>
                                        </p:attrNameLst>
                                      </p:cBhvr>
                                      <p:to>
                                        <p:strVal val="visible"/>
                                      </p:to>
                                    </p:set>
                                    <p:animEffect transition="in" filter="dissolve">
                                      <p:cBhvr>
                                        <p:cTn id="66" dur="500"/>
                                        <p:tgtEl>
                                          <p:spTgt spid="70157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513" grpId="0" build="p"/>
      <p:bldP spid="701531" grpId="0" animBg="1"/>
      <p:bldP spid="701569" grpId="0" animBg="1"/>
      <p:bldP spid="701573" grpId="0" animBg="1"/>
      <p:bldP spid="701574" grpId="0" uiExpand="1" build="p" animBg="1"/>
      <p:bldP spid="70157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28971338"/>
              </p:ext>
            </p:extLst>
          </p:nvPr>
        </p:nvGraphicFramePr>
        <p:xfrm>
          <a:off x="1441044" y="990600"/>
          <a:ext cx="5964930" cy="4648200"/>
        </p:xfrm>
        <a:graphic>
          <a:graphicData uri="http://schemas.openxmlformats.org/presentationml/2006/ole">
            <mc:AlternateContent xmlns:mc="http://schemas.openxmlformats.org/markup-compatibility/2006">
              <mc:Choice xmlns:v="urn:schemas-microsoft-com:vml" Requires="v">
                <p:oleObj name="Document" r:id="rId2" imgW="5491805" imgH="4285188" progId="Word.Document.12">
                  <p:embed/>
                </p:oleObj>
              </mc:Choice>
              <mc:Fallback>
                <p:oleObj name="Document" r:id="rId2" imgW="5491805" imgH="4285188" progId="Word.Document.12">
                  <p:embed/>
                  <p:pic>
                    <p:nvPicPr>
                      <p:cNvPr id="0" name=""/>
                      <p:cNvPicPr/>
                      <p:nvPr/>
                    </p:nvPicPr>
                    <p:blipFill>
                      <a:blip r:embed="rId3"/>
                      <a:stretch>
                        <a:fillRect/>
                      </a:stretch>
                    </p:blipFill>
                    <p:spPr>
                      <a:xfrm>
                        <a:off x="1441044" y="990600"/>
                        <a:ext cx="5964930" cy="4648200"/>
                      </a:xfrm>
                      <a:prstGeom prst="rect">
                        <a:avLst/>
                      </a:prstGeom>
                    </p:spPr>
                  </p:pic>
                </p:oleObj>
              </mc:Fallback>
            </mc:AlternateContent>
          </a:graphicData>
        </a:graphic>
      </p:graphicFrame>
      <p:sp>
        <p:nvSpPr>
          <p:cNvPr id="3" name="TextBox 2"/>
          <p:cNvSpPr txBox="1"/>
          <p:nvPr/>
        </p:nvSpPr>
        <p:spPr>
          <a:xfrm>
            <a:off x="4686300" y="1600200"/>
            <a:ext cx="3276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p:sp>
        <p:nvSpPr>
          <p:cNvPr id="4" name="TextBox 3"/>
          <p:cNvSpPr txBox="1"/>
          <p:nvPr/>
        </p:nvSpPr>
        <p:spPr>
          <a:xfrm>
            <a:off x="5334000" y="3581400"/>
            <a:ext cx="3276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p>
        </p:txBody>
      </p:sp>
    </p:spTree>
    <p:extLst>
      <p:ext uri="{BB962C8B-B14F-4D97-AF65-F5344CB8AC3E}">
        <p14:creationId xmlns:p14="http://schemas.microsoft.com/office/powerpoint/2010/main" val="14135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6753423"/>
              </p:ext>
            </p:extLst>
          </p:nvPr>
        </p:nvGraphicFramePr>
        <p:xfrm>
          <a:off x="762000" y="1828800"/>
          <a:ext cx="7597929" cy="2895600"/>
        </p:xfrm>
        <a:graphic>
          <a:graphicData uri="http://schemas.openxmlformats.org/presentationml/2006/ole">
            <mc:AlternateContent xmlns:mc="http://schemas.openxmlformats.org/markup-compatibility/2006">
              <mc:Choice xmlns:v="urn:schemas-microsoft-com:vml" Requires="v">
                <p:oleObj name="Document" r:id="rId2" imgW="5491805" imgH="2095973" progId="Word.Document.12">
                  <p:embed/>
                </p:oleObj>
              </mc:Choice>
              <mc:Fallback>
                <p:oleObj name="Document" r:id="rId2" imgW="5491805" imgH="2095973" progId="Word.Document.12">
                  <p:embed/>
                  <p:pic>
                    <p:nvPicPr>
                      <p:cNvPr id="0" name=""/>
                      <p:cNvPicPr/>
                      <p:nvPr/>
                    </p:nvPicPr>
                    <p:blipFill>
                      <a:blip r:embed="rId3"/>
                      <a:stretch>
                        <a:fillRect/>
                      </a:stretch>
                    </p:blipFill>
                    <p:spPr>
                      <a:xfrm>
                        <a:off x="762000" y="1828800"/>
                        <a:ext cx="7597929" cy="2895600"/>
                      </a:xfrm>
                      <a:prstGeom prst="rect">
                        <a:avLst/>
                      </a:prstGeom>
                    </p:spPr>
                  </p:pic>
                </p:oleObj>
              </mc:Fallback>
            </mc:AlternateContent>
          </a:graphicData>
        </a:graphic>
      </p:graphicFrame>
      <p:sp>
        <p:nvSpPr>
          <p:cNvPr id="3" name="TextBox 2"/>
          <p:cNvSpPr txBox="1"/>
          <p:nvPr/>
        </p:nvSpPr>
        <p:spPr>
          <a:xfrm>
            <a:off x="5029200" y="4724400"/>
            <a:ext cx="3276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p>
        </p:txBody>
      </p:sp>
    </p:spTree>
    <p:extLst>
      <p:ext uri="{BB962C8B-B14F-4D97-AF65-F5344CB8AC3E}">
        <p14:creationId xmlns:p14="http://schemas.microsoft.com/office/powerpoint/2010/main" val="2457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528463867"/>
              </p:ext>
            </p:extLst>
          </p:nvPr>
        </p:nvGraphicFramePr>
        <p:xfrm>
          <a:off x="1066800" y="228600"/>
          <a:ext cx="5494337" cy="5842000"/>
        </p:xfrm>
        <a:graphic>
          <a:graphicData uri="http://schemas.openxmlformats.org/presentationml/2006/ole">
            <mc:AlternateContent xmlns:mc="http://schemas.openxmlformats.org/markup-compatibility/2006">
              <mc:Choice xmlns:v="urn:schemas-microsoft-com:vml" Requires="v">
                <p:oleObj name="Document" r:id="rId2" imgW="5491805" imgH="5846547" progId="Word.Document.12">
                  <p:embed/>
                </p:oleObj>
              </mc:Choice>
              <mc:Fallback>
                <p:oleObj name="Document" r:id="rId2" imgW="5491805" imgH="5846547" progId="Word.Document.12">
                  <p:embed/>
                  <p:pic>
                    <p:nvPicPr>
                      <p:cNvPr id="0" name=""/>
                      <p:cNvPicPr/>
                      <p:nvPr/>
                    </p:nvPicPr>
                    <p:blipFill>
                      <a:blip r:embed="rId3"/>
                      <a:stretch>
                        <a:fillRect/>
                      </a:stretch>
                    </p:blipFill>
                    <p:spPr>
                      <a:xfrm>
                        <a:off x="1066800" y="228600"/>
                        <a:ext cx="5494337" cy="5842000"/>
                      </a:xfrm>
                      <a:prstGeom prst="rect">
                        <a:avLst/>
                      </a:prstGeom>
                    </p:spPr>
                  </p:pic>
                </p:oleObj>
              </mc:Fallback>
            </mc:AlternateContent>
          </a:graphicData>
        </a:graphic>
      </p:graphicFrame>
      <p:sp>
        <p:nvSpPr>
          <p:cNvPr id="3" name="TextBox 2"/>
          <p:cNvSpPr txBox="1"/>
          <p:nvPr/>
        </p:nvSpPr>
        <p:spPr>
          <a:xfrm>
            <a:off x="4724400" y="1752600"/>
            <a:ext cx="3276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p:sp>
        <p:nvSpPr>
          <p:cNvPr id="4" name="TextBox 3"/>
          <p:cNvSpPr txBox="1"/>
          <p:nvPr/>
        </p:nvSpPr>
        <p:spPr>
          <a:xfrm>
            <a:off x="5029200" y="5105400"/>
            <a:ext cx="32766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6B13B03-3BBC-32F0-09A0-B5FEEA976F66}"/>
                  </a:ext>
                </a:extLst>
              </p14:cNvPr>
              <p14:cNvContentPartPr/>
              <p14:nvPr/>
            </p14:nvContentPartPr>
            <p14:xfrm>
              <a:off x="3098160" y="3398400"/>
              <a:ext cx="4570560" cy="1399320"/>
            </p14:xfrm>
          </p:contentPart>
        </mc:Choice>
        <mc:Fallback xmlns="">
          <p:pic>
            <p:nvPicPr>
              <p:cNvPr id="2" name="Ink 1">
                <a:extLst>
                  <a:ext uri="{FF2B5EF4-FFF2-40B4-BE49-F238E27FC236}">
                    <a16:creationId xmlns:a16="http://schemas.microsoft.com/office/drawing/2014/main" id="{16B13B03-3BBC-32F0-09A0-B5FEEA976F66}"/>
                  </a:ext>
                </a:extLst>
              </p:cNvPr>
              <p:cNvPicPr/>
              <p:nvPr/>
            </p:nvPicPr>
            <p:blipFill>
              <a:blip r:embed="rId5"/>
              <a:stretch>
                <a:fillRect/>
              </a:stretch>
            </p:blipFill>
            <p:spPr>
              <a:xfrm>
                <a:off x="3088800" y="3389040"/>
                <a:ext cx="4589280" cy="1418040"/>
              </a:xfrm>
              <a:prstGeom prst="rect">
                <a:avLst/>
              </a:prstGeom>
            </p:spPr>
          </p:pic>
        </mc:Fallback>
      </mc:AlternateContent>
    </p:spTree>
    <p:extLst>
      <p:ext uri="{BB962C8B-B14F-4D97-AF65-F5344CB8AC3E}">
        <p14:creationId xmlns:p14="http://schemas.microsoft.com/office/powerpoint/2010/main" val="1764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39C91A-E321-410D-ACA1-EE6DAC63CC8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1242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27.2</a:t>
            </a:r>
          </a:p>
        </p:txBody>
      </p:sp>
      <p:sp>
        <p:nvSpPr>
          <p:cNvPr id="5" name="Rectangle 4"/>
          <p:cNvSpPr/>
          <p:nvPr/>
        </p:nvSpPr>
        <p:spPr>
          <a:xfrm>
            <a:off x="457200" y="1371599"/>
            <a:ext cx="5857518" cy="4893647"/>
          </a:xfrm>
          <a:prstGeom prst="rect">
            <a:avLst/>
          </a:prstGeom>
        </p:spPr>
        <p:txBody>
          <a:bodyPr wrap="square">
            <a:spAutoFit/>
          </a:bodyPr>
          <a:lstStyle/>
          <a:p>
            <a:r>
              <a:rPr lang="en-US" sz="2400" dirty="0">
                <a:solidFill>
                  <a:schemeClr val="tx1"/>
                </a:solidFill>
                <a:latin typeface="Times New Roman" panose="02020603050405020304" pitchFamily="18" charset="0"/>
                <a:cs typeface="Times New Roman" panose="02020603050405020304" pitchFamily="18" charset="0"/>
              </a:rPr>
              <a:t>With the switch in the circuit of the top figure closed, there is no current in </a:t>
            </a:r>
            <a:r>
              <a:rPr lang="en-US" sz="2400" i="1" dirty="0" err="1">
                <a:solidFill>
                  <a:schemeClr val="tx1"/>
                </a:solidFill>
                <a:latin typeface="Times New Roman" panose="02020603050405020304" pitchFamily="18" charset="0"/>
                <a:cs typeface="Times New Roman" panose="02020603050405020304" pitchFamily="18" charset="0"/>
              </a:rPr>
              <a:t>R</a:t>
            </a:r>
            <a:r>
              <a:rPr lang="en-US" sz="2400" baseline="-25000" dirty="0" err="1">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because the current has an alternate zero-resistance path through the switch. There is current in </a:t>
            </a:r>
            <a:r>
              <a:rPr lang="en-US" sz="2400" i="1" dirty="0" err="1">
                <a:solidFill>
                  <a:schemeClr val="tx1"/>
                </a:solidFill>
                <a:latin typeface="Times New Roman" panose="02020603050405020304" pitchFamily="18" charset="0"/>
                <a:cs typeface="Times New Roman" panose="02020603050405020304" pitchFamily="18" charset="0"/>
              </a:rPr>
              <a:t>R</a:t>
            </a:r>
            <a:r>
              <a:rPr lang="en-US" sz="2400" baseline="-25000" dirty="0" err="1">
                <a:solidFill>
                  <a:schemeClr val="tx1"/>
                </a:solidFill>
                <a:latin typeface="Times New Roman" panose="02020603050405020304" pitchFamily="18" charset="0"/>
                <a:cs typeface="Times New Roman" panose="02020603050405020304" pitchFamily="18" charset="0"/>
              </a:rPr>
              <a:t>1</a:t>
            </a:r>
            <a:r>
              <a:rPr lang="en-US" sz="2400" dirty="0">
                <a:solidFill>
                  <a:schemeClr val="tx1"/>
                </a:solidFill>
                <a:latin typeface="Times New Roman" panose="02020603050405020304" pitchFamily="18" charset="0"/>
                <a:cs typeface="Times New Roman" panose="02020603050405020304" pitchFamily="18" charset="0"/>
              </a:rPr>
              <a:t>, and this current is measured with the ammeter (a device for measuring current) at the bottom of the circuit. If the switch is opened (the bottom figure), there is current in </a:t>
            </a:r>
            <a:r>
              <a:rPr lang="en-US" sz="2400" i="1" dirty="0" err="1">
                <a:solidFill>
                  <a:schemeClr val="tx1"/>
                </a:solidFill>
                <a:latin typeface="Times New Roman" panose="02020603050405020304" pitchFamily="18" charset="0"/>
                <a:cs typeface="Times New Roman" panose="02020603050405020304" pitchFamily="18" charset="0"/>
              </a:rPr>
              <a:t>R</a:t>
            </a:r>
            <a:r>
              <a:rPr lang="en-US" sz="2400" baseline="-25000" dirty="0" err="1">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What happens to the reading on the ammeter when the switch is opened? </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The reading goes up. </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The reading goes down.</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The reading does not change.</a:t>
            </a:r>
          </a:p>
        </p:txBody>
      </p:sp>
      <p:pic>
        <p:nvPicPr>
          <p:cNvPr id="6" name="Picture 5" descr="Two illustrations show a circuit with two resistors where one of the resistors can be included into or excluded from the circuit depending on whether the switched is closed or open. Illustration a shows a simple rectangular circuit with an additional, small rectangular extension on the top arm. The bottom arm includes an ammeter, represented by the uppercase A. The left arm includes a battery, with the positive terminal present downward and the negative terminal present up. The right arm includes a resistor of resistance R subscript 1. The upper arm has a switch that is closed. There is another small rectangular arm above the switch. This includes another resistance R subscript 2. Illustration b is identical to a, except that in this case the switch is open. ">
            <a:extLst>
              <a:ext uri="{FF2B5EF4-FFF2-40B4-BE49-F238E27FC236}">
                <a16:creationId xmlns:a16="http://schemas.microsoft.com/office/drawing/2014/main" id="{31176E80-FA28-47E7-B23E-57BB5A48B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829" y="1495211"/>
            <a:ext cx="2467864" cy="5164234"/>
          </a:xfrm>
          <a:prstGeom prst="rect">
            <a:avLst/>
          </a:prstGeom>
        </p:spPr>
      </p:pic>
      <p:sp>
        <p:nvSpPr>
          <p:cNvPr id="2" name="TextBox 1"/>
          <p:cNvSpPr txBox="1"/>
          <p:nvPr/>
        </p:nvSpPr>
        <p:spPr>
          <a:xfrm>
            <a:off x="457200" y="304800"/>
            <a:ext cx="1828800" cy="830997"/>
          </a:xfrm>
          <a:prstGeom prst="rect">
            <a:avLst/>
          </a:prstGeom>
          <a:noFill/>
        </p:spPr>
        <p:txBody>
          <a:bodyPr wrap="square" rtlCol="0">
            <a:spAutoFit/>
          </a:bodyPr>
          <a:lstStyle/>
          <a:p>
            <a:r>
              <a:rPr lang="en-US" dirty="0">
                <a:solidFill>
                  <a:srgbClr val="FF0000"/>
                </a:solidFill>
              </a:rPr>
              <a:t>JIT</a:t>
            </a:r>
          </a:p>
        </p:txBody>
      </p:sp>
      <p:sp>
        <p:nvSpPr>
          <p:cNvPr id="8" name="TextBox 7"/>
          <p:cNvSpPr txBox="1"/>
          <p:nvPr/>
        </p:nvSpPr>
        <p:spPr>
          <a:xfrm>
            <a:off x="4601029" y="4800600"/>
            <a:ext cx="18288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b</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9676D5B-8195-E441-56AA-CE9E366DE107}"/>
                  </a:ext>
                </a:extLst>
              </p14:cNvPr>
              <p14:cNvContentPartPr/>
              <p14:nvPr/>
            </p14:nvContentPartPr>
            <p14:xfrm>
              <a:off x="6363000" y="3952080"/>
              <a:ext cx="1584720" cy="587520"/>
            </p14:xfrm>
          </p:contentPart>
        </mc:Choice>
        <mc:Fallback xmlns="">
          <p:pic>
            <p:nvPicPr>
              <p:cNvPr id="3" name="Ink 2">
                <a:extLst>
                  <a:ext uri="{FF2B5EF4-FFF2-40B4-BE49-F238E27FC236}">
                    <a16:creationId xmlns:a16="http://schemas.microsoft.com/office/drawing/2014/main" id="{D9676D5B-8195-E441-56AA-CE9E366DE107}"/>
                  </a:ext>
                </a:extLst>
              </p:cNvPr>
              <p:cNvPicPr/>
              <p:nvPr/>
            </p:nvPicPr>
            <p:blipFill>
              <a:blip r:embed="rId6"/>
              <a:stretch>
                <a:fillRect/>
              </a:stretch>
            </p:blipFill>
            <p:spPr>
              <a:xfrm>
                <a:off x="6353640" y="3942720"/>
                <a:ext cx="1603440" cy="606240"/>
              </a:xfrm>
              <a:prstGeom prst="rect">
                <a:avLst/>
              </a:prstGeom>
            </p:spPr>
          </p:pic>
        </mc:Fallback>
      </mc:AlternateContent>
    </p:spTree>
    <p:extLst>
      <p:ext uri="{BB962C8B-B14F-4D97-AF65-F5344CB8AC3E}">
        <p14:creationId xmlns:p14="http://schemas.microsoft.com/office/powerpoint/2010/main" val="422675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23047</TotalTime>
  <Words>2041</Words>
  <Application>Microsoft Office PowerPoint</Application>
  <PresentationFormat>On-screen Show (4:3)</PresentationFormat>
  <Paragraphs>341</Paragraphs>
  <Slides>33</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Arial Black</vt:lpstr>
      <vt:lpstr>Cambria Math</vt:lpstr>
      <vt:lpstr>Courier New</vt:lpstr>
      <vt:lpstr>Euclid Math One</vt:lpstr>
      <vt:lpstr>Symbol</vt:lpstr>
      <vt:lpstr>Times New Roman</vt: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MCAT Practice Problems</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Kim-Shapiro, Daniel</cp:lastModifiedBy>
  <cp:revision>613</cp:revision>
  <cp:lastPrinted>1998-03-31T16:12:30Z</cp:lastPrinted>
  <dcterms:created xsi:type="dcterms:W3CDTF">1997-09-10T20:18:06Z</dcterms:created>
  <dcterms:modified xsi:type="dcterms:W3CDTF">2023-03-14T16:41:43Z</dcterms:modified>
</cp:coreProperties>
</file>