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719" r:id="rId2"/>
    <p:sldId id="866" r:id="rId3"/>
    <p:sldId id="720" r:id="rId4"/>
    <p:sldId id="721" r:id="rId5"/>
    <p:sldId id="722" r:id="rId6"/>
    <p:sldId id="865" r:id="rId7"/>
    <p:sldId id="842" r:id="rId8"/>
    <p:sldId id="723" r:id="rId9"/>
    <p:sldId id="731" r:id="rId10"/>
    <p:sldId id="862" r:id="rId11"/>
    <p:sldId id="861" r:id="rId12"/>
    <p:sldId id="868" r:id="rId13"/>
    <p:sldId id="843" r:id="rId14"/>
    <p:sldId id="844" r:id="rId15"/>
    <p:sldId id="859" r:id="rId16"/>
    <p:sldId id="724" r:id="rId17"/>
    <p:sldId id="725" r:id="rId18"/>
    <p:sldId id="863" r:id="rId19"/>
    <p:sldId id="864" r:id="rId20"/>
    <p:sldId id="726" r:id="rId21"/>
    <p:sldId id="727" r:id="rId22"/>
    <p:sldId id="854" r:id="rId23"/>
    <p:sldId id="728" r:id="rId24"/>
    <p:sldId id="730" r:id="rId25"/>
    <p:sldId id="867" r:id="rId26"/>
    <p:sldId id="732" r:id="rId27"/>
    <p:sldId id="734" r:id="rId28"/>
    <p:sldId id="850" r:id="rId29"/>
    <p:sldId id="851" r:id="rId30"/>
    <p:sldId id="855" r:id="rId31"/>
  </p:sldIdLst>
  <p:sldSz cx="9144000" cy="6858000" type="screen4x3"/>
  <p:notesSz cx="6946900" cy="9232900"/>
  <p:defaultTextStyle>
    <a:defPPr>
      <a:defRPr lang="en-US"/>
    </a:defPPr>
    <a:lvl1pPr algn="l" rtl="0" eaLnBrk="0" fontAlgn="base" hangingPunct="0">
      <a:spcBef>
        <a:spcPct val="0"/>
      </a:spcBef>
      <a:spcAft>
        <a:spcPct val="0"/>
      </a:spcAft>
      <a:defRPr sz="4800"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sz="4800"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sz="4800"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sz="4800"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sz="4800" kern="1200">
        <a:solidFill>
          <a:schemeClr val="bg1"/>
        </a:solidFill>
        <a:latin typeface="Times New Roman" pitchFamily="18" charset="0"/>
        <a:ea typeface="+mn-ea"/>
        <a:cs typeface="+mn-cs"/>
      </a:defRPr>
    </a:lvl5pPr>
    <a:lvl6pPr marL="2286000" algn="l" defTabSz="914400" rtl="0" eaLnBrk="1" latinLnBrk="0" hangingPunct="1">
      <a:defRPr sz="4800" kern="1200">
        <a:solidFill>
          <a:schemeClr val="bg1"/>
        </a:solidFill>
        <a:latin typeface="Times New Roman" pitchFamily="18" charset="0"/>
        <a:ea typeface="+mn-ea"/>
        <a:cs typeface="+mn-cs"/>
      </a:defRPr>
    </a:lvl6pPr>
    <a:lvl7pPr marL="2743200" algn="l" defTabSz="914400" rtl="0" eaLnBrk="1" latinLnBrk="0" hangingPunct="1">
      <a:defRPr sz="4800" kern="1200">
        <a:solidFill>
          <a:schemeClr val="bg1"/>
        </a:solidFill>
        <a:latin typeface="Times New Roman" pitchFamily="18" charset="0"/>
        <a:ea typeface="+mn-ea"/>
        <a:cs typeface="+mn-cs"/>
      </a:defRPr>
    </a:lvl7pPr>
    <a:lvl8pPr marL="3200400" algn="l" defTabSz="914400" rtl="0" eaLnBrk="1" latinLnBrk="0" hangingPunct="1">
      <a:defRPr sz="4800" kern="1200">
        <a:solidFill>
          <a:schemeClr val="bg1"/>
        </a:solidFill>
        <a:latin typeface="Times New Roman" pitchFamily="18" charset="0"/>
        <a:ea typeface="+mn-ea"/>
        <a:cs typeface="+mn-cs"/>
      </a:defRPr>
    </a:lvl8pPr>
    <a:lvl9pPr marL="3657600" algn="l" defTabSz="914400" rtl="0" eaLnBrk="1" latinLnBrk="0" hangingPunct="1">
      <a:defRPr sz="48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000"/>
    <a:srgbClr val="FF0000"/>
    <a:srgbClr val="6600FF"/>
    <a:srgbClr val="66FFCC"/>
    <a:srgbClr val="FFFF00"/>
    <a:srgbClr val="9900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82" autoAdjust="0"/>
  </p:normalViewPr>
  <p:slideViewPr>
    <p:cSldViewPr>
      <p:cViewPr varScale="1">
        <p:scale>
          <a:sx n="60" d="100"/>
          <a:sy n="60" d="100"/>
        </p:scale>
        <p:origin x="756" y="2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068"/>
    </p:cViewPr>
  </p:sorterViewPr>
  <p:notesViewPr>
    <p:cSldViewPr>
      <p:cViewPr varScale="1">
        <p:scale>
          <a:sx n="40" d="100"/>
          <a:sy n="40" d="100"/>
        </p:scale>
        <p:origin x="-1488" y="-96"/>
      </p:cViewPr>
      <p:guideLst>
        <p:guide orient="horz" pos="2908"/>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30T14:03:57.703"/>
    </inkml:context>
    <inkml:brush xml:id="br0">
      <inkml:brushProperty name="width" value="0.05292" units="cm"/>
      <inkml:brushProperty name="height" value="0.05292" units="cm"/>
      <inkml:brushProperty name="color" value="#FF0000"/>
    </inkml:brush>
  </inkml:definitions>
  <inkml:trace contextRef="#ctx0" brushRef="#br0">19475 8881 268 0,'1'3'5'15,"-5"-3"-6"-15,3 3 3 16,-4-3 20-16,-6-1 27 15,5 1 45-15,-3-2 17 16,1-1-4-16,2 3-22 16,0-2-41-16,0 2-16 0,0 0-15 15,0 2 3-15,0 2 30 16,0-4 18-16,1 2 23 16,2 0 1-16,-1-2-21 15,4 0-13-15,0 1-15 16,-5 2-5-16,3 2-10 15,-4 4-3-15,2 3-6 16,-1 2-1-16,-2 7 1 16,-1 7 1-16,-1 7 3 15,1 6 3-15,3 13 2 16,2 0-2-16,8 10-7 16,-1 1-4-16,3-2-8 15,0-1 0-15,-2-9-2 16,4 1 1-16,-6-9 0 0,-5-4 2 15,-1-6 2 1,-1-6 2-16,-1-11 5 0,1 0 0 16,-3-10 1-16,2-6-3 15,-2-9-7-15,-2-10-1 16,-3-16-2-16,1-6-2 16,0-5-1-16,-2-1-1 15,6 2 0-15,-1 3 0 0,3 1 0 16,3 1 0-16,5-7-4 15,3-1-1-15,8-8 1 16,2-5-1-16,9 2 5 16,0-3 1-16,4 5 1 15,-2-1 0-15,6 3 1 16,2-2 2-16,0 7 2 16,4 4 3-16,-4 6 4 15,0 9 0-15,-4 6-2 16,1 7-2-16,-5 9-5 15,0 7-1-15,-7 10-1 16,-3 5 0-16,-8 13 1 16,-9 7 2-16,-7 8 1 15,-9 4 2-15,-9 1-1 16,-5 3 1-16,-5 4 0 16,-2 0-1-16,-4 1 3 15,-5-2-1-15,6-10 2 0,1-6-1 16,11-11 2-16,6-3 1 15,3-12-1-15,4-5-1 16,1-13-5-16,3-9-2 16,11-7-2-16,3-3-1 15,19 1-2-15,7 3 0 16,13 0 0-16,4 2 1 16,14 5 0-16,2 1 0 0,4 10 2 15,0 5 3-15,-7 12 14 16,-13 5 10-16,-6 12 20 15,-11 3 5-15,-13 9-3 16,-8 5-10-16,-14 3-17 16,-12 4-9-16,-22 0-8 15,-2-3-6-15,-22-1-36 16,-7-5-37-16,1-5-124 16,-7-4-93-16,10-7 153 15</inkml:trace>
  <inkml:trace contextRef="#ctx0" brushRef="#br0" timeOffset="478.22">19971 9071 1101 0,'-5'-2'108'0,"5"-3"172"15,10-4-246-15,12-4-8 16,6 1-1-16,8-6-11 15,3 1-5-15,2 1-7 16,4 0 0-16,-8 5 0 0,-3 1-1 16,-4 1-1-16,-6 3 0 15,3 1-39-15,-7 1-48 16,-3 5-186-16,-4 1 157 16</inkml:trace>
  <inkml:trace contextRef="#ctx0" brushRef="#br0" timeOffset="666.48">19936 9363 1652 0,'28'-11'33'0,"12"-8"-39"16,7-5 4-16,20-6-41 15,5-5-20-15,-3-3-42 16,-1 1-40-16,-19 5 88 16</inkml:trace>
  <inkml:trace contextRef="#ctx0" brushRef="#br0" timeOffset="1472.51">20576 8887 1480 0,'-5'-1'44'15,"7"-6"23"-15,20 4-127 16,7 1-2-16,5 0-7 15,-3 0 15-15,-2-9 52 16,-6-6 41-16,-6-5 69 16,-2-1 23-16,-3-8-1 15,-5-1-19-15,4-10-51 16,0-4-23-16,-4-3-26 0,2 0-8 16,-6-5-14-16,0-4-10 15,-3-3-15-15,-6 3-4 16,-3 7 4-16,-3 6 4 15,1 13 13-15,3 7 3 16,-1 12-1-16,-2 8-1 0,-1 9-1 16,6 10 0-16,-6 21 11 15,5 12 3-15,7 25 5 16,-5 7 3-16,10 3 7 16,2-4 2-16,5-18 4 15,5-14 1-15,3-23 2 16,-1-12 4-16,0-22 13 15,0-9 4-15,3-21 4 16,0-8-5-16,1-20-17 16,-2-3-8-16,-7-11-11 15,-4-1-3-15,-7 9-5 16,-3 7-4-16,-6 20-6 16,0 13 0-16,-3 19 5 15,-1 6 1-15,2 12 2 16,0 7-1-16,2 9-13 15,5 4-3-15,1 3 1 16,4-1 2-16,4 3 13 16,3 2 5-16,2 8 3 0,-2 5 2 15,1 9-2-15,1 2 0 16,0 0-56-16,-4 2-66 16,6-12 69-16</inkml:trace>
  <inkml:trace contextRef="#ctx0" brushRef="#br0" timeOffset="1873.7">21496 8382 1580 0,'-18'11'15'0,"5"10"-68"15,4 3-2-15,-4 8 23 16,-2-3 2-16,-7-1 53 16,-2-6 24-16,-1-4 42 15,-1-3 17-15,8-5-11 16,4-2-21-16,8-4-37 0,4-3-16 15,2 2-21-15,5-9-1 16,7-3-12-16,4-6-10 16,2-6-24-16,0-1-10 15,-3-5-8-15,-2-1 0 16,-7 2-29-16,1 3-31 16,-5 1-92-16,-1 2-62 0,-2 3 150 15</inkml:trace>
  <inkml:trace contextRef="#ctx0" brushRef="#br0" timeOffset="2109.52">21704 7880 1780 0,'-8'0'88'0,"8"15"84"15,6 3-257-15,8 21 17 16,0 8-18-16,-1 5 24 16,1 5 19-16,-3-9 10 15,-1-10 24-15,-2-14 13 16,-3-7 0-16,-3-13-24 16,-3-2-57-16,-9-7-339 0,-3-5 271 15</inkml:trace>
  <inkml:trace contextRef="#ctx0" brushRef="#br0" timeOffset="2358.11">21320 8063 1793 0,'72'-32'51'16,"10"-6"-9"-16,23-6-41 15,5-2 0-15,0 4-20 16,-2 4-2-16,-18 4 2 16,-14 7-3-16,-26 4 15 15,-14 6-9-15,-22 13-78 16,-9 7-109-16,-17 23 116 16</inkml:trace>
  <inkml:trace contextRef="#ctx0" brushRef="#br0" timeOffset="2564.25">21619 8442 2189 0,'-5'3'45'0,"5"-1"-47"16,22 10-94-16,2 2-52 15,0 1-63-15,4 0 30 0,8-10 67 16,13-8 53-16,20-21 32 16,9-15-135-16,15-15 98 15</inkml:trace>
  <inkml:trace contextRef="#ctx0" brushRef="#br0" timeOffset="3074.67">20583 9455 1628 0,'64'-40'116'0,"7"-6"90"16,10-2-117-16,19-5-20 16,4-1-30-16,4 3-27 15,-5 1-6-15,-9 8-4 16,-4 5-1-16,-12 7-5 15,-2 6-8-15,-9 7-17 16,-5 5-12-16,-12 8-59 16,-1 3-44-16,-13 10-210 15,-5 7 202-15</inkml:trace>
  <inkml:trace contextRef="#ctx0" brushRef="#br0" timeOffset="3559.03">20607 9930 1764 0,'10'-4'37'0,"13"-5"-28"16,8-3 16-16,14-5 16 16,-1-2 1-16,0 1 0 15,-4 4-12-15,-4 9-9 16,-3 5 0-16,-14 15-11 16,-7 8-2-16,-16 20-8 15,-13 12-8-15,-15 18-11 16,-8 6-3-16,-16-3-2 15,-4-4 3-15,-7-19 6 16,4-15 3-16,17-21 6 0,13-14 4 16,22-25 0-16,11-12 0 15,19-19-2-15,6-8 1 16,11-3 18-16,6 2 13 16,2 9 13-16,2 8 1 15,-5 19-16-15,-3 9-9 16,0 22-14-16,0 12-1 15,-6 19 1-15,0 8-13 16,-12 5-58-16,-3-3-64 16,-6-20-377-16,-4-14 317 0</inkml:trace>
  <inkml:trace contextRef="#ctx0" brushRef="#br0" timeOffset="3786.02">21366 9512 1973 0,'-4'46'60'15,"8"3"-6"-15,13 1-51 16,7-4-1-16,10 2-2 16,-2-4 0-16,3-1 0 15,-4 1 0-15,-8-12-8 16,-4-5-11-16,-2-13-27 15,-2-3-29-15,-2-13-124 0,-2-5-209 16,1-14 237-16</inkml:trace>
  <inkml:trace contextRef="#ctx0" brushRef="#br0" timeOffset="3993.71">21800 9504 1579 0,'0'41'88'16,"5"5"113"-16,8 13-207 16,8 7-7-16,-2 7-70 15,-3 2-13-15,-11-7-37 16,-6-6-6-16,-14-15 49 16,-4-8-1-16,-13-14-202 15,-4-8 199-15</inkml:trace>
  <inkml:trace contextRef="#ctx0" brushRef="#br0" timeOffset="4227.42">20979 9935 1434 0,'4'-31'136'0,"24"-13"199"0,13-14-264 16,30-20-4-16,10-8-15 15,13-4-31-15,9 4-9 16,-5 17-14-16,-2 9-11 16,-24 20-28-16,-10 6-22 15,-21 14-60-15,-5 8-31 16,-9 11-111-16,-7 4-83 0,-3 13 194 16</inkml:trace>
  <inkml:trace contextRef="#ctx0" brushRef="#br0" timeOffset="4593.49">22212 9494 1770 0,'-41'37'100'16,"0"3"2"-16,-1 16-38 15,-3 9-54-15,-1 14-43 16,5 3-4-16,4-6-7 15,5-8 15-15,13-24 16 16,10-13 3-16,17-30 11 16,9-15 9-16,18-29 9 15,8-12 0-15,8-18-3 0,-3-8-5 16,-3 0-8-16,-9 4-1 16,-7 11 0-16,-7 11-1 15,-13 19-4-15,-11 13-1 16,-15 17 2-16,-3 10 8 15,-12 18 25-15,5 7 9 16,7 18 1-16,-1 6-8 16,21 9-23-16,7 3-10 0,15-3-22 15,13-4-24-15,12-17-100 16,8-13-167-16,9-20 178 16</inkml:trace>
  <inkml:trace contextRef="#ctx0" brushRef="#br0" timeOffset="16981.97">12928 15032 320 0,'3'2'88'0,"-2"1"51"15,1-1 0-15,-2 1-2 16,2 0-29-16,0 1-13 16,-1-1-22-16,-1 2-13 15,0 2-29-15,0-3-13 16,-2 0-68-16,1-1-45 16,1-3-135-16,-6-4 120 0</inkml:trace>
  <inkml:trace contextRef="#ctx0" brushRef="#br0" timeOffset="17495.25">12924 14979 439 0,'1'0'86'0,"2"1"80"16,1 0-30-16,3 2-57 15,1-1-19-15,1-2-19 16,-1 0 2-16,-1-3 14 16,-1 0 7-16,-1-3 10 15,-2-3-6-15,-2-5-17 16,1-3-12-16,-1-7-23 15,-1-2-8-15,0-8-21 16,0-4-14-16,-1-2-24 16,3-2-10-16,-3 1 14 15,0 0 10-15,-2-4 31 0,-4-1 16 16,2-6 22-16,1 0 6 16,2-4 4-16,-4-4-9 15,7-10-16-15,3-6-9 16,-1-6-6-16,5-1-2 15,1-4 1-15,1 0 1 16,2-1 2-16,4-2-1 16,-3 0-1-16,4-2-1 0,-2-2-3 15,0 2 0-15,-1-1 0 16,1 2 2-16,-6 7 3 16,0 1 3-16,-2 5 13 15,-3 5 7-15,1 6 9 16,-1 4 0-16,-4 6-9 15,-3 2-7-15,-6 6-9 16,-2 2-4-16,-2-2-17 16,-1-1-8-16,2-5-9 15,1-2-3-15,4-3 4 16,0 4 1-16,3-5-15 16,4 0-15-16,6 3-57 15,4-3-57-15,3 12 93 16</inkml:trace>
  <inkml:trace contextRef="#ctx0" brushRef="#br0" timeOffset="18296.07">12631 13577 1056 0,'-6'-10'41'0,"1"-2"30"16,5-8-45-16,7-10-14 15,1-2-9-15,4-11-23 16,0 2 1-16,-1 0 17 16,3 1 18-16,-2-1 34 15,5 1 13-15,1 1 6 16,3 0-9-16,2 6-29 15,-1 4-15-15,2 6-14 16,1 6-2-16,3 8 0 16,0 3-1-16,-3 7 1 15,-1 5 5-15,1 7 13 16,-5 2 11-16,4 12 25 0,-2 0 4 16,-5 12-2-16,-2 6-9 15,-6 6-24-15,-5 3-7 16,-4 6-27-16,-3 0-21 15,2-3-74-15,-1-2-65 16,7-8 91-16</inkml:trace>
  <inkml:trace contextRef="#ctx0" brushRef="#br0" timeOffset="19364.28">11654 11391 1384 0,'7'-19'59'0,"-4"0"13"16,4 5-26-16,-2 6 14 0,-5 2-20 16,0 5-21-16,3 3 1 15,-6 4-6-15,2 5-2 16,-4 6-5-16,-2 5-5 15,8 13-6-15,-1 7-1 16,11 17-2-16,2 3 2 16,5 3-4-16,7 3-11 15,1-9-40-15,3-3-27 16,0-11-71-16,1-6-34 0,-2-15-130 16,1-7 174-16</inkml:trace>
  <inkml:trace contextRef="#ctx0" brushRef="#br0" timeOffset="19714.73">11148 11408 1536 0,'17'-15'74'16,"7"2"64"-16,9 1-115 16,10 7-11-16,-3 3 2 15,9 2-11-15,0 0-2 16,8-5 0-16,6-1-1 15,-4-4 0-15,-1-3 0 0,-1-4-7 16,-2-1-3-16,8-3-23 16,5 4-21-16,3 1-72 15,4 1-52-15,-6 6-238 16,-6 0 238-16</inkml:trace>
  <inkml:trace contextRef="#ctx0" brushRef="#br0" timeOffset="19972">11288 12218 2119 0,'17'-15'63'0,"7"0"-12"16,25-4-47-16,10-4 4 15,16 2-24-15,0-1-35 16,-1 3-100-16,-2 5-79 16,-8-1 117-16</inkml:trace>
  <inkml:trace contextRef="#ctx0" brushRef="#br0" timeOffset="21851.35">14450 13549 1066 0,'-4'0'45'0,"4"1"30"15,2 1-47-15,1 0-11 16,4 1 0-16,-2-4-16 15,2-2 0-15,0 1 32 16,0-6 21-16,0 1 15 16,4 0 3-16,4 0-34 15,-2 4-21-15,5 1-39 16,-2 2-20-16,2 7-32 16,-1 2-9-16,-4 9 13 15,-4 1 18-15,-9 2 34 16,-3 0 19-16,-2 0 43 15,-5-4 17-15,2-1 38 16,-1-2 12-16,0-9-5 0,1-2-16 16,4-9-30-1,0-4-16-15,4-7-20 16,5-3-5-16,6 1-8 0,-4-2-1 16,8 13-5-16,-7 2 5 15,2 6-2-15,1 4-3 16,-3 6-4-16,2 6-1 15,-8 11 0-15,1 5 1 0,-7 3 0 16,-2 1 0-16,-3-4 2 16,-2-1-1-16,-3-8-4 15,2-3-17-15,4-8-92 16,4-7-114-16,13-15 123 16</inkml:trace>
  <inkml:trace contextRef="#ctx0" brushRef="#br0" timeOffset="22485.08">14441 14668 1221 0,'-13'21'76'0,"1"-2"70"15,4-3-53-15,3-4-31 16,0-5-15-16,4-8-55 16,-4-7-4-16,5-12 6 0,-3-6 6 15,1-13 22-15,2-2 5 16,0-9-4-16,3 0-6 15,3-2-16-15,2 0-19 16,8 6-54-16,2 2-23 16,14 2-2-16,9 5 17 15,14-1 51-15,8 2 21 16,13 0-2-16,2-4-18 0,10 4-117 16,3 5 95-16</inkml:trace>
  <inkml:trace contextRef="#ctx0" brushRef="#br0" timeOffset="35052.08">17676 7994 43 0</inkml:trace>
  <inkml:trace contextRef="#ctx0" brushRef="#br0" timeOffset="41148.47">16894 11936 24 0,'-10'-3'11'0,"-5"0"42"16,0 0 17-16,-8 0 25 15,2-1-5-15,-4-1-39 16,-1-2-23-16,-4-3-118 15,-1 3 64-15</inkml:trace>
  <inkml:trace contextRef="#ctx0" brushRef="#br0" timeOffset="42028.16">16470 11595 1075 0,'-13'-2'64'16,"2"2"62"-16,5 2-115 16,5 5-10-16,-3 0 1 15,0 1 4-15,2 2 8 16,-4 2 29-16,1-2 9 15,-1 1 0-15,1-3-10 0,1-1-29 16,2 2-11-16,3 0-3 16,-1 4-1-16,5 6 1 15,7 5-1-15,0 7-7 16,3 3-4-16,0 4-4 16,1 3 3-16,1 4 7 15,-3 1 7-15,0 5 6 16,-2 2 3-16,-2 1 8 15,-2 1 3-15,-2 0 2 16,-1 4-1-16,-1 2 0 16,-1 3 2-16,3 0 6 15,-1 0 6-15,-2 2 3 16,0-1 0-16,1 0-8 16,-2 1-6-16,-1-3-13 15,1 0-4-15,-4-1-4 0,1-1-2 16,-5 1-1-16,1-1-1 15,-2-2-2-15,-4-3 2 16,-2-3 1-16,2-3 0 16,-1 3 1-16,1-4 0 15,2 5 1-15,1 1-1 16,2 5 0-16,-1 4 0 16,1 2 0-16,0 1 0 15,-1-2 0-15,0-1 1 0,-2-2 0 16,0-2 1-16,0-3-3 15,-2-1 1-15,2-5 0 16,1 1-1-16,2-6 0 16,1 0 1-16,0 1 0 15,4 0-1-15,1 2 0 16,0 1 0-16,6 1 0 16,-4 1 0-16,0 1 0 15,0 2 1-15,-4 0 1 16,0-1 0-16,-5-4 2 15,2 0-1-15,-2-3 2 16,1-2 1-16,-1-2 1 16,1-5 1-16,0-5-1 15,0-2 0-15,2-5-4 16,-3-1-1-16,4-2-3 0,1-2-2 16,1-5-20-16,2 2-18 15,0-8-55-15,-1 2-53 16,1-3-244-16,4-5 235 15</inkml:trace>
  <inkml:trace contextRef="#ctx0" brushRef="#br0" timeOffset="51241.78">16206 13224 774 0,'-13'3'99'16,"3"2"75"-16,8 6-96 15,2 4-12-15,7 5-47 16,1 2-13-16,2 0-4 16,5 1-2-16,-3-1 0 15,0 2 0-15,0 0 0 16,3 0 0-16,2-2 0 15,-2-2 0-15,5 1 1 16,-2-1-1-16,2 5 1 0,1 2 1 16,-2 3 0-16,-1 0 1 15,2-4 4-15,0 0 4 16,-4-10 8-16,0-2 6 16,-3-8 12-16,0-3 8 15,-1-5 17-15,-1-2 5 16,-1-7-7-16,0 0-12 15,2-7-25-15,0-7-10 16,2-4-15-16,1-5-8 0,4-4-13 16,4-2-8-16,2-4-13 15,6 0-7-15,1-2-21 16,0 0-17-16,5-1-62 16,-1-3-56-16,7-5 115 15</inkml:trace>
  <inkml:trace contextRef="#ctx0" brushRef="#br0" timeOffset="51992.35">17085 13794 1355 0,'-11'-13'76'16,"4"0"72"-16,8 0-108 15,5 3 3-15,4-2-9 16,3 1-18-16,5 2-6 15,2-2-9-15,0 1-1 16,2 1-3-16,1 3-2 16,-5 4-1-16,7 6 1 15,-2 6 2-15,4 8 2 16,0 6 1-16,-3 11 2 16,-2 3 0-16,-1 9-1 0,-3 3 1 15,-3 2 0-15,-5 4 1 16,-9-1 10-16,-5 0 7 15,-11 0 10-15,-5-1 4 16,-3-7-6-16,-5-1-4 16,-3-9-10-16,-3-5-3 15,0-7-5-15,0-7-2 0,4-11-4 16,7-6 0-16,1-13-3 16,8-7-1-16,4-15-3 15,7-4 0-15,11-7 0 16,4-2 2-16,11 1 2 15,0-3 1-15,9 2 2 16,-3 0 0-16,2 7-2 16,0 6-1-16,0 17-5 15,-4 7-5-15,-4 20-14 16,-1 14-13-16,-5 17-40 16,-1 11-36-16,-7 9-106 15,-2 2-73-15,-4-5 157 16</inkml:trace>
  <inkml:trace contextRef="#ctx0" brushRef="#br0" timeOffset="52392.92">17842 13952 757 0,'-2'-22'39'0,"2"6"45"16,3 1-43-16,3 13 0 16,1 2-5-16,-1 7-30 15,2 4-1-15,-1 3-5 16,-2 4 0-16,-2 4 9 15,3 6 20-15,0 10 51 16,3 5 21-16,-1 9 19 16,6 4-10-16,0 0-41 15,1 1-19-15,0-6-26 16,3-4-7-16,-1-7-14 16,0-2-3-16,-5-10-22 15,-3-2-17-15,-5-8-70 16,-6-4-89-16,2-11 112 0</inkml:trace>
  <inkml:trace contextRef="#ctx0" brushRef="#br0" timeOffset="52693.66">17426 13908 1696 0,'-13'-18'67'0,"13"-1"20"15,14 1-64-15,21 2-19 16,14 1-2-16,12-1-8 16,7-1-1-16,7-3 0 15,-1-5 2-15,8-7 3 16,6-4 2-16,0-2 1 15,-1 0 1-15,-2 0-1 16,-4 3 0-16,1 5 0 16,0 9-14-16,-6 15-84 15,-6 10-99-15,-10 16 103 16</inkml:trace>
  <inkml:trace contextRef="#ctx0" brushRef="#br0" timeOffset="53027.97">17453 14559 1901 0,'-3'-9'60'0,"13"1"-19"15,14-3-23-15,22-1-17 16,13-2 0-16,25-10 2 16,12-7-1-16,27-18 2 15,9-10-14-15,12-11-42 16,5-1-19-16,-7 0-68 15,-4 5-32-15,5 6 99 16</inkml:trace>
  <inkml:trace contextRef="#ctx0" brushRef="#br0" timeOffset="110322.96">12589 16247 1614 0,'-16'-9'88'0,"3"-1"11"15,-1 2-38-15,4-2-28 16,2 4-24-16,-3 0-8 15,3 0-2-15,1 3-10 16,-3 0-12-16,5 2-42 16,3 1-32-16,2 6-45 15,4 6 0-15,6 12 36 16,4 8 34-16,1 14 54 16,1 7 14-16,-4 7 20 15,5 6 18-15,-5 4 42 16,-5 3 13-16,-7 8 28 15,-4-1 7-15,-6-2-14 16,-2-6-9-16,2-17-43 16,5-9-28-16,9-22-109 0,9-16-121 15,16-38 113-15</inkml:trace>
  <inkml:trace contextRef="#ctx0" brushRef="#br0" timeOffset="110739.43">12922 16292 2250 0,'-53'25'67'16,"1"3"-33"-16,3 5-22 0,8 10-10 15,2 3-7-15,15 7-9 16,7 4-17-16,17 1-14 15,6 3-7-15,12-5-1 16,10-7 18-16,8-16 22 16,6-10 13-16,4-18 32 15,4-5 14-15,-2-11 19 16,-1-6 6-16,0-6-6 16,-8-3-5-16,-6-5-10 15,-7-2-5-15,-17-2-8 16,-8-4-6-16,-19-5-12 0,-12-3-12 15,-16-5-48-15,-4 1-36 16,-4 9-71-16,-1 0-16 16,11 6 9-16,6 1 17 15,27-8 35-15,14-1 17 16,28-3 9-16,15 2-26 16,19 8-301-16,7 12 271 15</inkml:trace>
  <inkml:trace contextRef="#ctx0" brushRef="#br0" timeOffset="111239.55">13637 16026 1501 0,'-9'-16'119'16,"2"4"102"-16,2 4-93 16,0 7-78-16,3 9-13 0,-2 17-42 15,2 12-6-15,-3 29-5 16,4 11 0-16,1 18 4 15,3 3 3-15,7 1 7 16,3-2 0-16,8-6 2 16,-3-5 1-16,6-20 0 15,5-11-1-15,-8-24-29 16,1-10-40-16,-4-16-169 16,-10-8-209-16,-7-13 247 15</inkml:trace>
  <inkml:trace contextRef="#ctx0" brushRef="#br0" timeOffset="111507.01">13043 16365 1937 0,'0'-31'83'15,"9"-1"0"-15,4-2-31 16,8 4-9-16,5 2-27 0,9 6-14 16,6 0-2-16,22-1 0 15,11-2-3-15,22-13-14 16,19-8-18-16,22-10-44 16,10-8-27-16,23-6-77 15,-4-1-51-15,11 10 131 16</inkml:trace>
  <inkml:trace contextRef="#ctx0" brushRef="#br0" timeOffset="116564.65">14977 16453 1344 0,'-7'-2'104'16,"2"1"177"-16,6 1-252 0,5 2-7 15,8 10 7-15,1 1-15 16,2 5-2-16,1 4-1 15,1 1-7-15,-5 2-4 16,4 9-30-16,-1 6-35 16,1 13-134-16,3 9-130 15,-4 6 178-15</inkml:trace>
  <inkml:trace contextRef="#ctx0" brushRef="#br0" timeOffset="116834.37">14970 16747 1626 0,'-1'-1'68'0,"8"1"29"16,10 0-45-16,16-4-20 0,9-7-7 16,17-12-53-16,6-8-29 15,10-13-54-15,8 0-40 16,0-7 82-16</inkml:trace>
  <inkml:trace contextRef="#ctx0" brushRef="#br0" timeOffset="117299.61">16051 16292 2074 0,'25'-40'57'0,"8"-1"-11"16,11-2-31-16,5 8-7 16,1 3 0-16,-1 8-17 15,-5 7-9-15,-7 5-5 16,-5 7 0-16,-7 10 2 16,-4 8 1-16,-10 22-25 15,-5 16-24-15,-15 34-53 16,-8 17-22-16,-19 24-19 15,-12 7 13-15,-12-4 46 0,-4-10 30 16,1-22 87-16,5-14 63 16,2-25 115-16,4-11 37 15,4-24 7-15,5-9-40 16,9-16-88-16,7-10-35 16,15-15-46-16,6-7-10 15,21-13-12-15,11-2-3 0,21-2-1 16,6 4-5-16,11 8-34 15,11 7-30-15,5 16-116 16,2 4-122-16,4 12 169 16</inkml:trace>
  <inkml:trace contextRef="#ctx0" brushRef="#br0" timeOffset="117566.27">16930 16006 2101 0,'-37'65'90'16,"-1"21"21"-16,1 51-82 15,6 21-14-15,8 18-13 16,12-3-2-16,17-20-27 16,8-15-19-16,20-47-26 0,8-28-4 15,15-62 28-15,10-32 18 16,8-53 16-16,3-20-7 15,-6-25-18-15,-5-6-16 16,-20 5-40-16,-13 13-33 16,-24 18-142-16,-19 13-99 15,-21 34 198-15</inkml:trace>
  <inkml:trace contextRef="#ctx0" brushRef="#br0" timeOffset="117850.59">17997 15723 2550 0,'-24'48'69'0,"0"20"-38"15,5 22-31-15,8 33-47 16,6 7-22-16,9-5-74 16,8-12-46-16,3-31-53 0,0-14-3 15,-2-16 32-15,0-11 32 16,-9-13 77-16,-2-9-8 16,-11-12 75-16</inkml:trace>
  <inkml:trace contextRef="#ctx0" brushRef="#br0" timeOffset="118066.28">17074 15898 2377 0,'-6'-10'133'0,"11"-2"62"16,10-2-101-16,32-4-71 15,18-5-9-15,42-10-16 16,22-6 0-16,27-13-58 16,15-8-49-16,14-10-225 15,-6-5 188-15</inkml:trace>
</inkml:ink>
</file>

<file path=ppt/ink/ink10.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4T14:05:19.333"/>
    </inkml:context>
    <inkml:brush xml:id="br0">
      <inkml:brushProperty name="width" value="0.05292" units="cm"/>
      <inkml:brushProperty name="height" value="0.05292" units="cm"/>
      <inkml:brushProperty name="color" value="#FF0000"/>
    </inkml:brush>
  </inkml:definitions>
  <inkml:trace contextRef="#ctx0" brushRef="#br0">12173 9534 1443 0,'6'0'38'0,"7"2"-27"16,5 1 2-16,10 2-3 15,1 2-5-15,-1-1-3 16,5 0 0-16,-2-2 17 15,1-1 6-15,-1-2 10 16,-2-1 1-16,5 0-11 16,-3 0-6-16,9 1-9 15,5 2-4-15,2 2-3 16,6 3-2-16,5 1-1 16,3 1 0-16,-1-4 0 15,2-1 1-15,-1-4 0 16,1-3 0-16,-1-3 0 15,3 1 0-15,-2-1 0 0,4-2 1 16,-1 1 5-16,-2 1 5 16,3-3 11-16,0 1 2 15,5-1-1-15,1 2-6 16,-4 2-10-16,0-1-2 16,-3 2-3-16,3 1-1 15,3 0-1-15,0-1 1 0,5-4 1 16,-1-1 1-16,0-3 5 15,5-2 2-15,5 1-1 16,0-1 0-16,3 0-3 16,0 2-2-16,2 2-2 15,3 1-1-15,-1 3-1 16,0-1 0-16,-1 1 0 16,0 0 0-16,3 2 0 15,1 2-1-15,1 1 1 16,0 0 0-16,4 0-1 15,0 0 0-15,1 0 0 16,6 0 0-16,5 2 0 16,-1 0 0-16,7 2 0 15,-5 2 0-15,1-4 0 16,-1 1 1-16,-5-1-1 16,3-1 0-16,-3 1 1 0,-2 1 0 15,3 0 0-15,0 0 0 16,-2-1 0-16,5-1 0 15,-1 0 1-15,-1 1 2 16,0-1 3-16,-1 0 1 16,-3 2 0-16,0 1-1 15,-2 2-3-15,-3 0 0 0,-2 0-2 16,-1-2 0-16,-1-1 0 16,0-2 0-16,-3 0-2 15,-4 0 0-15,-6 4-8 16,-5 2-13-16,-11 3-39 15,-10 0-35-15,-12 3-127 16,-5 0-154-16,-20 4 213 16</inkml:trace>
  <inkml:trace contextRef="#ctx0" brushRef="#br0" timeOffset="583.88">15642 8681 1275 0,'55'16'54'0,"10"4"56"15,7 5-75-15,7 5-4 16,-4 2 9-16,-8 5-10 16,-7 0 4-16,-10 3 21 15,-4-1 5-15,-17-1 10 16,-3 2 2-16,-20 0-7 0,-6 5-10 15,-20 10-23-15,-11 6-9 16,-15 12-16-16,-13 3-3 16,-9 10-2-16,-4 6 0 15,-11 1 1-15,0 0-1 16,3-9 1-16,5-7-1 16,11-10-1-16,4-10-3 15,14-11-69-15,4-9-76 16,11-21 81-16</inkml:trace>
  <inkml:trace contextRef="#ctx0" brushRef="#br0" timeOffset="3524.76">4234 9916 441 0,'-19'-27'79'16,"-6"3"62"-16,-1 0-30 0,2 2-49 16,-4 3-22-16,2 1-8 15,-2 2 12-15,1 1 32 16,-2-2 14-16,1 3-7 15,1 2-11-15,1 6-33 16,1 6-19-16,-1 2-11 16,1 4-6-16,1 10-6 15,-4 4-1-15,2 12-1 16,0 7-1-16,0 12 0 16,5 9 0-16,5 21 2 15,4 9 2-15,11 20 3 16,2 3 4-16,10 5 9 15,5 1 3-15,9-8 4 16,4-3 2-16,8-19 6 16,1-11 4-16,3-16 19 15,2-12 11-15,4-22 20 0,2-11 12 16,7-26-4-16,4-13-8 16,2-24-27-16,2-13-17 15,-5-19-19-15,-4-8-6 16,-14-16-5-16,-10 1-3 15,-16 8-5-15,-10 12-3 16,-18 28-11-16,-11 10-7 16,-15 22-12-16,-8 11 1 0,-19 19-13 15,-2 13-5-15,-2 20 3 16,2 7 2-16,19 5 21 16,4-2 12-16,21-12 10 15,9-6-1-15,18-15 0 16,8-5 2-16,18-13 8 15,7-5 5-15,17-14 4 16,10-9-1-16,10-11-10 16,3-6-12-16,1-4-54 15,-3 1-55-15,-2 3 61 16</inkml:trace>
  <inkml:trace contextRef="#ctx0" brushRef="#br0" timeOffset="4005.52">5318 10308 1717 0,'-18'-18'76'16,"6"-3"42"-16,5 5-105 0,5 4-22 15,-1 5-29-15,-7 12-26 16,-3 7-12-16,-12 14 10 16,-8 5 24-16,-8 4 48 15,-4 3 29-15,3-4 27 16,7 3 5-16,13-2-20 16,11 0-17-16,17-6-24 15,5-3-5-15,16-12-4 16,4-6-1-16,3-10 1 15,-5-6 0-15,-3-11 3 16,-7-5 3-16,-6-7 5 16,2-3 2-16,-8-3 2 15,-5-2-1-15,-2 6-4 16,-6 5-1-16,4 15-1 16,0 7-1-16,6 20-3 15,7 13-1-15,7 21-3 0,8 9-11 16,4 3-34-16,3-6-24 15,4-22-75-15,2-14-46 16,-1-35-165-16,1-20 197 16</inkml:trace>
  <inkml:trace contextRef="#ctx0" brushRef="#br0" timeOffset="4288.5">5587 9792 663 0,'11'48'169'15,"-2"7"136"-15,2 15-84 16,6 5-42-16,-5-3-40 16,5-2-14-16,-4-15-26 15,0-10-13-15,0-17-29 16,-2-9-12-16,2-14-18 16,4-6-6-16,1-20-17 15,5-5-12-15,-1-18-39 16,1-7-30-16,-3-9-73 15,-2-2-45-15,-1 2-95 16,-6-1-27-16,3 7 36 16,1 4 55-16,1 7 128 0,2 6 55 15,3 6-26-15,-3 0 51 16</inkml:trace>
  <inkml:trace contextRef="#ctx0" brushRef="#br0" timeOffset="4622.72">6392 9360 1172 0,'-27'31'127'16,"2"4"104"-16,2 9-148 16,1 8-10-16,5 12-50 15,0 2-13-15,8-5-6 16,3-6-2-16,6-16-2 15,2-6 0-15,10-12 0 16,7-9-2-16,13-12 3 16,4-3 2-16,10-13 0 15,-3-2-1-15,1 0-18 16,-2 3-21-16,-8 14-44 16,-5 6-6-16,-13 17 16 15,-9 6 20-15,-15 12 44 16,-10 4 7-16,-8 6 1 15,-3-1 1-15,-1-6-98 0,3-6-110 16,13-23 116-16</inkml:trace>
  <inkml:trace contextRef="#ctx0" brushRef="#br0" timeOffset="4955.83">6848 9362 2048 0,'-48'37'54'0,"8"13"-37"15,8 7-13-15,10 14-31 16,9 1-14-16,9-15-7 16,5-6 1-16,10-19 23 15,1-8 10-15,6-9 12 16,2-2 2-16,8-7 4 15,4-1 2-15,6 4-1 16,-1-2-1-16,2 12-6 16,-9 5-10-16,-9 10-15 15,-8 8-3-15,-17 13-3 16,-8 7 4-16,-17-1-5 16,0-2-22-16,-8-12-89 0,5-12-86 15,3-12 122 1</inkml:trace>
  <inkml:trace contextRef="#ctx0" brushRef="#br0" timeOffset="5207.28">6996 8346 1832 0,'9'9'50'0,"12"25"2"15,10 10-71-15,9 29-16 16,4 7-14-16,-6 11-42 16,-9-3-19-16,-3-11 2 15,-6-12 3-15,-10-19-118 16,6-9 147-16</inkml:trace>
  <inkml:trace contextRef="#ctx0" brushRef="#br0" timeOffset="5724.49">8016 8498 1837 0,'-29'-36'120'16,"4"1"82"-16,7 11-158 16,6 8-53-16,9 18-64 15,0 14-14-15,-6 32-8 16,-2 15 24-16,-8 32 43 16,-6 12 11-16,-1 11 16 15,-2 1 4-15,4-2 5 16,1-3 2-16,5-10-1 15,4-6-2-15,6-17-4 16,7-8-1-16,7-15-2 0,5-9-1 16,8-14-2-16,4-6-2 15,8-12 1-15,1-6 1 16,3-7 8-16,5-6 11 16,7-7 9-16,7-4 0 15,6-8-18-15,3-4-32 16,2-12-181-16,0-7 135 0</inkml:trace>
  <inkml:trace contextRef="#ctx0" brushRef="#br0" timeOffset="6508.73">8631 9010 2144 0,'-38'11'69'0,"11"10"-7"16,3 10-60-16,7 27-16 16,2 16-7-16,-5 15 5 15,0-1 2-15,1-17 12 16,5-13 2-16,4-22 3 16,4-9-1-16,9-15-1 15,0-5-1-15,9-10 0 0,5-8-1 16,10-12-15-16,0-10-8 15,5-10-20-15,-3-5-7 16,-7-6 9-16,-2 1 8 16,-11 6 22-16,-2 11 10 15,-5 16 21-15,-2 12 6 16,4 20-1-16,2 14-1 16,3 30-19-16,-1 15-5 0,7 11-17 15,2-3-16-15,4-24-58 16,2-15-32-16,6-36-34 15,-1-17-9-15,-1-32-12 16,0-16-14-16,1-19-15 16,-5-9 14-16,-3-12 70 15,1-2 46-15,-7 4 68 16,-2 7 32-16,0 31 102 16,-5 18 58-16,0 35 72 15,4 16 12-15,-4 27-47 16,2 13-46-16,-1 21-52 15,-3 12-26-15,-2 2-35 16,-3-6-8-16,2-17-3 16,-1-13-4-16,7-19-3 15,1-9-1-15,-2-13-10 16,4-6-3-16,4-11-11 0,3-8-11 16,6-16-31-16,3-8-18 15,2-11-28-15,2 0-6 16,-7 14-8-16,0 10 0 15,-3 26 26-15,-2 12 16 16,3 26 36-16,1 11 18 16,3 8 9-16,-2-4 0 15,7-17 7-15,2-13 5 0,4-29 10 16,5-18 2-16,2-34-5 16,1-14-5-16,-5-21-13 15,-4-2-4-15,-16-5-2 16,-6-2-2-16,-19 0-11 15,-10 2-20-15,-10 17-107 16,-5 19-53-16,-9 49 83 16</inkml:trace>
  <inkml:trace contextRef="#ctx0" brushRef="#br0" timeOffset="7292.76">4426 13760 1578 0,'-18'57'116'0,"1"-13"56"15,9-13-35-15,3-20-25 16,4-5-28-16,0-14-36 16,-1-10-13-16,-1-21-31 15,-7-15-8-15,-2-24-15 16,0-9-9-16,-5-11-17 0,6-2-5 15,4 1-3-15,2 1 3 16,14 7 7-16,3 1 6 16,11 3 15-16,2 1 7 15,10 5 12-15,6 7 3 16,6 16 0-16,8 11 1 16,3 27 6-16,-3 16 5 15,0 28 10-15,-9 17 5 0,-8 18 13 16,-4 7 7-16,-14 2 12 15,-5-5 3-15,-10-11-6 16,-4-6-8-16,1-10-22 16,-2-14-8-16,2-12-17 15,2-7-5-15,4-21-8 16,5-10-4-16,2-30-10 16,3-15-3-16,5-13-2 15,2 1 3-15,4 15 11 16,0 12 7-16,3 24 5 15,0 16 0-15,2 36 4 16,4 21 1-16,3 39 2 16,0 16 3-16,-1 15-12 15,-2-4-25-15,-1-29-88 16,2-21-80-16,1-56 102 16</inkml:trace>
  <inkml:trace contextRef="#ctx0" brushRef="#br0" timeOffset="7676.96">5798 12362 1833 0,'-37'107'131'16,"3"-5"113"-16,18-9-177 15,8-11-15-15,11-15-31 16,7-6-15-16,8-23-7 15,6-9-4-15,5-22-13 16,4-13-2-16,1-23-2 16,3-13 2-16,4-24 9 15,-4-11-1-15,-6-15-7 16,-8-2-4-16,-8 2-5 16,-2 6-1-16,-9 22 6 15,-1 15 3-15,-3 27 11 16,-5 17 3-16,-2 27 6 15,-3 19 1-15,3 37 8 16,-4 14 8-16,11 15 9 16,3-2 1-16,11-24-10 0,8-17-17 15,10-38-62-15,7-22-28 16,5-40-72-16,4-25-109 16,5-36 166-16</inkml:trace>
  <inkml:trace contextRef="#ctx0" brushRef="#br0" timeOffset="8110.62">6513 11987 1511 0,'-9'73'141'0,"-2"-2"82"16,5 4-33-16,0 2-62 16,3 3-38-16,4 5-46 15,1 0-16-15,10-12-20 16,2-13-5-16,0-24-3 15,2-13-2-15,2-22-12 16,0-9-3-16,2-21-9 16,1-12-5-16,-3-22-18 15,-1-8-17-15,-4-12-32 16,-3-4-13-16,-4 9 11 16,-6 5 18-16,0 21 43 15,0 10 21-15,6 26 19 16,6 8 5-16,10 20 3 0,13 14 0 15,14 24 1-15,6 19-1 16,10 20 0-16,3 6 1 16,7 1 14-16,5-5 7 15,0-13 33-15,-5-3 20 16,-13-5 29-16,-11 5 12 16,-22 12-7-16,-13 9-12 15,-27 23-38-15,-17 12-19 0,-20 14-30 16,-10 3-8-16,-21-4-53 15,-2-5-54-15,2-11 54 16</inkml:trace>
  <inkml:trace contextRef="#ctx0" brushRef="#br0" timeOffset="8878.44">18366 10399 1998 0,'0'0'55'0,"-2"4"-30"16,2 6 2-16,-3 15-11 16,3 14-7-16,-1 31-10 15,-2 14-2-15,-2 20-1 16,-2 8 1-16,-4 7-36 15,-4-1-35-15,1-10-107 16,-3-13-93-16,-3-29 148 16</inkml:trace>
  <inkml:trace contextRef="#ctx0" brushRef="#br0" timeOffset="9195.94">16930 10892 1904 0,'-3'-6'97'0,"9"-5"17"16,31-6-63-16,19-2-20 15,37-8-27-15,15-5-5 16,25-7-1-16,7-3 1 0,2-5 1 15,9 2 0-15,-6 1 2 16,2 1 4-16,4 16 3 16,-4 4-1-16,-7 20-2 15,-5 9-12-15,-22 24-38 16,-11 13-25-16,-30 23-117 16,-17 12-163-16,-41 22 204 15</inkml:trace>
  <inkml:trace contextRef="#ctx0" brushRef="#br0" timeOffset="9362.5">17756 11677 1623 0,'-25'20'159'16,"10"-4"256"-16,51-10-359 0,28-6-5 15,56-17 3-15,25-14-4 16,47-36-34-16,13-17-28 15,21-27-69-15,1-5-45 16,-10 3 65-16</inkml:trace>
  <inkml:trace contextRef="#ctx0" brushRef="#br0" timeOffset="12402.17">14682 5198 463 0,'-29'-25'116'0,"4"4"144"16,-2 1-120-16,3 7-56 15,-2 3-16-15,-8 8-29 16,-4 3-6-16,-8 8-13 0,-5 1-3 16,-3 6 0-16,-3 3 0 15,-7 3-3-15,-1 7-6 16,-3 12-12-16,1 11-4 16,-1 22-4-16,0 9-3 15,-1 14-3-15,4 2-1 16,2 6 2-16,6 2 3 15,10 6 7-15,5 1 4 16,11-1 2-16,6 5 1 0,10-11 1 16,6-3 7-16,10-6 17 15,8-10 7-15,10 7 11 16,4-2-3-16,9 1-11 16,7 2-3-16,13 0-8 15,9 0-2-15,13-8-6 16,7-1-2-16,9-15-4 15,8-4-1-15,7-10 1 16,4-9-1-16,8-15 1 16,5-11 1-16,3-22 2 15,3-11 1-15,1-22 3 16,-4-9 2-16,-4-11 14 16,-2-3 6-16,-5-10 11 15,-3-9 3-15,-7-14-5 16,0-7-5-16,-2-12-9 15,-3-2-3-15,-12-11-3 0,-9-4 1 16,-17-7 4-16,-12-7 2 16,-11 3 1-16,-9 0-1 15,-19-1-4-15,-8 4-4 16,-18 2-5-16,-9 4-2 16,-17 3-4-16,-12-1-2 15,-12 5-3-15,-14-4-2 0,-15 9 1 16,-6 5 1-16,-15 7 4 15,-7 6 2-15,-9 13-5 16,-8 12-5-16,-11 24-18 16,0 12-18-16,-9 33-70 15,-5 18-75-15,-11 52 99 16</inkml:trace>
  <inkml:trace contextRef="#ctx0" brushRef="#br0" timeOffset="17824.23">18070 6984 1072 0,'6'6'57'16,"0"5"68"-16,22 13-132 15,1 7 2-15,1 11 2 16,4 8 2-16,-4 4 27 16,-3 0 22-16,1 2 27 15,2-6 4-15,1-6-22 16,6-5-21-16,2-11-28 16,0-4-14-16,-4-8-79 0,-1-5-102 15,1-7 102-15</inkml:trace>
  <inkml:trace contextRef="#ctx0" brushRef="#br0" timeOffset="18074.09">18577 6854 1799 0,'-37'3'52'0,"0"15"-15"16,3 12-57-16,-13 29-49 16,-5 12-16-16,-13 16-9 15,-3 3 19-15,-3-9 47 16,-2-9 19-16,7-19 16 16,0-6 2-16,14-14 0 15,4-2-26-15,14-3 12 16</inkml:trace>
  <inkml:trace contextRef="#ctx0" brushRef="#br0" timeOffset="18659.22">16930 7360 949 0,'-15'-12'49'16,"6"4"3"-16,6 0-20 15,6 10-20-15,7 2-8 16,4 6 29-16,3 5 14 16,6 8 19-16,6 14 6 15,1 16-26-15,8 10-12 16,8 11-16-16,2 3-4 15,12-2-5-15,-2-6-1 0,-3-14-6 16,-1-11-5-16,-10-16-46 16,-2-7-50-16,-11-12-202 15,-4-8 175-15</inkml:trace>
  <inkml:trace contextRef="#ctx0" brushRef="#br0" timeOffset="18841.66">17404 7349 692 0,'-23'12'120'16,"0"10"90"-16,-7 16-55 15,-4 13-18-15,-18 21-15 16,-6 10-8-16,-14 15-30 16,-3 4-19-16,3-9-36 15,2-12-11-15,12-25-24 0,5-11-37 16,11-19-183-16,4-11 146 15</inkml:trace>
  <inkml:trace contextRef="#ctx0" brushRef="#br0" timeOffset="19559.37">14994 7825 1149 0,'6'-7'32'0,"0"6"-10"16,6-4-18-16,-1 10-1 15,-2 2-2-15,0 4 20 16,2 5 26-16,-4-3 33 15,1 3 22-15,3 9 12 0,-5 7-18 16,8 25-30-16,1 13-20 16,10 23-33-16,3 6-9 15,9 3-23-15,4-4-29 16,0-13-71-16,4-11-48 16,1-21-170-16,0-18 187 15</inkml:trace>
  <inkml:trace contextRef="#ctx0" brushRef="#br0" timeOffset="19827.6">15537 7822 1440 0,'-51'-2'94'0,"-1"3"80"15,7 17-124-15,-3 11-32 16,-6 10-7-16,-12 17-8 16,-4 4 3-16,-17 15 6 15,-8 3 1-15,0 4-4 16,4-3-3-16,14-19-43 16,6-11-34-16,14-28-110 15,9-14-145-15,20-13 186 16</inkml:trace>
  <inkml:trace contextRef="#ctx0" brushRef="#br0" timeOffset="20143.74">13512 8063 1217 0,'27'11'56'0,"10"10"1"16,14 10 3-16,16 17-5 15,1 5-24-15,6 7-22 16,0-3-5-16,-11-9-2 15,3-7 0-15,-11-16-12 16,-3-12-23-16,-6-19-133 16,-5-14-182-16,-5-27 195 15</inkml:trace>
  <inkml:trace contextRef="#ctx0" brushRef="#br0" timeOffset="20260.6">14195 7965 1229 0,'-46'80'130'15,"3"25"104"-15,5 21-127 16,15 27-135-16,10 7-115 16,20-8 83-16</inkml:trace>
  <inkml:trace contextRef="#ctx0" brushRef="#br0" timeOffset="20679.62">14074 11212 1509 0,'-51'-25'142'0,"9"-2"227"15,27-2-332-15,7 0-13 0,8-2-24 16,5 2-23-1,5 6-20-15,1 1-2 0,-1 6 14 16,0 1 9-16,-1 3 11 16,-2 2 0-16,1 3-5 15,2 4-9-15,1 6-41 16,5 6-39-16,1 7-236 16,0 5 206-16</inkml:trace>
  <inkml:trace contextRef="#ctx0" brushRef="#br0" timeOffset="21096.36">14048 10645 1711 0,'-50'18'52'15,"2"15"-3"-15,3 10-46 16,-2 27-5-16,3 19-2 16,-8 36-1-16,-3 14 1 15,4 24 4-15,4-3 1 16,23-19 5-16,14-14 1 16,29-46-2-16,22-18 0 0,32-49 0 15,14-28-2-15,30-55-20 16,14-25-15-16,15-42-35 15,5-10-4-15,-6-9 20 16,-12-3 16-16,-28 11 62 16,-19 7 36-16,-39 9 53 15,-15 11 21-15,-34 25-12 16,-16 10-29-16,-23 36-52 16,-14 14-22-16,-31 34-34 15,-14 18-23-15,-18 39-90 16,-9 18-62-16,-1 18-249 15,6 0 243-15</inkml:trace>
  <inkml:trace contextRef="#ctx0" brushRef="#br0" timeOffset="21459.36">15603 11276 2352 0,'-14'0'63'0,"5"0"-39"16,14 1-42-16,11 3-77 15,3 0-44-15,1-4-119 16,-4-5-123-16,-3-15 221 15</inkml:trace>
  <inkml:trace contextRef="#ctx0" brushRef="#br0" timeOffset="21846.51">15679 10437 2083 0,'-65'-6'50'0,"8"14"-51"15,7 20-51-15,0 50-94 16,-1 28-45-16,-3 55-23 16,-1 21 39-16,16 22 92 15,6-3 40-15,20-40 104 16,10-29 35-16,21-58 48 15,14-28 29-15,21-35-20 16,17-13-21-16,19-34-41 16,11-15-23-16,18-33-68 15,3-12-32-15,0-11-69 16,-4 2-35-16,-24 6 1 16,-18 2 19-16,-33 13 66 15,-15-1 36-15,-37 16 17 16,-13 10-29-16,-23 16 18 0</inkml:trace>
  <inkml:trace contextRef="#ctx0" brushRef="#br0" timeOffset="33061.65">16657 9079 491 0,'5'-22'70'0,"-2"1"126"16,4 2-123-16,-7 2-7 16,-6 3-16-16,-9 3-33 15,-8 6 2-15,-8 5 31 16,-7 2 23-16,-6 6 27 16,-6 2-1-16,4 10-31 15,-1 6-24-15,1 5-35 16,4 2-6-16,-8 2-1 15,2 1-1-15,-2-4 12 16,4-6 7-16,-2-9 27 16,3-3 20-16,-2-6 17 15,1 4 4-15,1-5-9 16,0-1-11-16,1 2-16 0,5-2-4 16,4 3-4-16,-1 2-1 15,8-2-6-15,3 5-2 16,4 3-13-16,1-1-7 15,10 8-2-15,-6-2-4 16,10 3-3-16,0 0 0 16,11 0 1-16,5-2 1 0,10 0 4 15,13-4-1-15,6 1-3 16,8 4-2-16,7 0-2 16,3 1 0-16,4 2 0 15,-4 2 1-15,2 1 2 16,-6 3 3-16,-4 2 1 15,6-2 1-15,-3 1-4 16,3 0-2-16,1-4-3 16,-3-2-1-16,-5-5 5 15,-2-3 3-15,0-4 3 16,1-2-1-16,-3-2-4 16,1-4-2-16,-3 1-5 15,-6-3 1-15,-4 0-1 16,-3 0 0-16,-14-1 1 15,-6 2 0-15,-4-1 0 16,-11-2 2-16,-4 3-3 0,-8 2-2 16,-13 3-5-16,0 0-7 15,-9-6 1-15,0-4-1 16,2-5 2-16,-5-3 2 16,1 0 1-16,3 1 0 15,-3 1 1-15,1-1 2 16,-1-6 3-16,3-2 0 15,-1-6 1-15,5-1 0 16,5-5 0-16,1 0 1 0,2-3 0 16,2 0 0-16,-1 3 0 15,0-3 0-15,2 3 0 16,-4-2 0-16,-5 2 0 16,-2 2 0-16,-7 1 0 15,-3 5 0-15,-4 1 1 16,-1 2 0-16,5-4 0 15,3 2-1-15,8-4-1 16,2-1 1-16,4-4-1 16,2-1 0-16,3-3 0 15,8 2 0-15,6 1 0 16,0-2-1-16,1 1-3 16,-1 1-2-16,1-4 0 15,8-1 0-15,4 3 3 16,8-2 0-16,0 1 2 0,0 1-1 15,4-3 0-15,-4 4-1 16,5 4 0-16,5-1 0 16,4 9 1-16,5 2-1 15,4 13 0-15,6 0 0 16,8 6 1-16,11 2 1 16,4-6 1-16,0 3 0 15,5-6 1-15,-3-2-1 0,5-4 1 16,9-2 0-16,-9-3 0 15,-2-1 1-15,-3 3 0 16,-6-2 0-16,-7 1 0 16,-2 2 0-16,-14 1-1 15,-3 4 1-15,-11 4 0 16,-2 3-1-16,-8 5 0 16,-6-1 0-16,-7 6 0 15,0 3 0-15,-9 1-1 16,3 7 0-16,-6 1 0 15,-7 0 1-15,0 6 0 16,-9-2 0-16,-6 5 0 16,-1 0 0-16,-11 1 0 15,-3 5 1-15,-8-1 1 16,-3 2 2-16,-6 0 1 16,0-2 1-16,-3-3-2 0,4 0 0 15,9-3-2-15,1-5-1 16,6-6 0-16,6-1 0 15,3-4 0-15,6 0-1 16,3-2 0-16,3 2-1 16,2-7-1-16,4 0 1 15,9-3 0-15,0-6 0 0,7 5-2 16,-1-2-1-16,8 1-1 16,6 5-1-16,8 3 4 15,13 1 1-15,14-2 6 16,11 4 2-16,23-1 0 15,-3-1-1-15,6 4-4 16,4-2-2-16,-2 1 1 16,-2 1-1-16,-1 0 0 15,-2 1 0-15,-11 0-20 16,-1 1-42-16,-11 2-485 16,-10 2 375-16</inkml:trace>
</inkml:ink>
</file>

<file path=ppt/ink/ink11.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4T14:19:18.300"/>
    </inkml:context>
    <inkml:brush xml:id="br0">
      <inkml:brushProperty name="width" value="0.05292" units="cm"/>
      <inkml:brushProperty name="height" value="0.05292" units="cm"/>
      <inkml:brushProperty name="color" value="#FF0000"/>
    </inkml:brush>
  </inkml:definitions>
  <inkml:trace contextRef="#ctx0" brushRef="#br0">19825 8597 622 0,'-13'-21'33'0,"3"0"29"16,10 3-56-16,0 2-4 0,4 2 3 16,-4 3 62-16,-4 1 41 15,1 4 38-15,0 1 16 16,3 3-50-16,0 0-41 15,3 4-38-15,0-1-16 16,-1 7-11-16,6 1 1 16,-3 5 2-16,2 3 1 15,-3 5 11-15,-2 1 4 0,-1 10 2 16,-1 4 6-16,-3 9-2 16,0 3 1-16,-4 0-4 15,2 0-8-15,1-5-10 16,1-4-4-16,-1-1 1 15,2-4 3-15,-2-5 7 16,-1-4 1-16,2-6 0 16,2-5-3-16,-2-7-6 15,3-3 0-15,0-6-2 16,-3-7 0-16,1-18-2 16,2-8-3-16,-2-19-5 15,-3-7 0-15,4-8-2 16,-3-3 1-16,1-1 1 15,0 3 0-15,1 11-3 16,-2 7-4-16,-1 15-7 0,-2 4-6 16,1 12-6-16,-1 2 2 15,-2 9 13-15,4 2 7 16,2 7 8-16,3 0-1 16,-7 1 0-16,7 15 0 15,-2 6 6-15,4 11 7 16,7 12 4-16,4 3-1 15,9 9-5-15,0 2-4 0,5 1 1 16,-1-4 1-16,-3-5 5 16,-2-3 0-16,-3-2-2 15,-5 1-3-15,1 2-3 16,-6 4-2-16,-7 5-4 16,-2-2-5-16,-7-7-43 15,3-7-44-15,0-12-160 16,-2-9-180-16,8-11 238 15</inkml:trace>
  <inkml:trace contextRef="#ctx0" brushRef="#br0" timeOffset="451.77">19586 8322 1659 0,'13'-13'41'15,"9"1"-9"-15,17 10-59 16,4 4-10-16,6 9-6 16,0 2 4-16,-3-3 28 15,-4-10 25-15,2-9 51 16,-1-7 14-16,6-11 1 15,6-2-12-15,12-10-32 16,3 1-15-16,7 3-21 16,-2 5-22-16,-6 13-57 15,-6 6-33-15,-12 11-67 16,-8 5-24-16,-14 9-95 0,-12 2 160 16</inkml:trace>
  <inkml:trace contextRef="#ctx0" brushRef="#br0" timeOffset="751.91">19698 8978 1910 0,'5'-8'29'0,"17"-1"-60"16,10 1-9-16,13 0 14 16,1-1 6-16,0-3 20 15,-4-2 8-15,1-5 20 16,0-1 11-16,-3-2 10 16,-1 1-7-16,-2 1-19 15,0 1-12-15,4-3-42 16,2 1-32-16,4 4-157 15,2 0 130-15</inkml:trace>
  <inkml:trace contextRef="#ctx0" brushRef="#br0" timeOffset="14303.22">14871 10208 343 0,'-3'-9'136'16,"-3"1"99"-16,3 7-8 15,0 3-14-15,0-5-63 16,-1 0-27-16,3-2-35 16,1 4-10-16,-1-5 9 15,-1-2-3-15,2-3-8 16,-1-2-8-16,0-2-23 15,-1 1-7-15,-2 2-8 16,-1-1-4-16,2 2-9 16,-1 3-6-16,4 7-11 15,-1 0-10-15,-3 0-9 16,5 10-3-16,0 11 1 16,3 7 6-16,0 12 9 0,0 2 2 15,1 10 4-15,0 2 0 16,0 1 0-16,1 3 2 15,-3-5 4-15,-1 3 3 16,-2-5 4-16,0-3 1 16,-1-3-4-16,-3-8-3 15,-3 0-2-15,0-6-1 16,-2-6 1-16,1-3 0 16,-4-6-2-16,0-3 0 0,-1-9-5 15,1-1-2-15,0-2-5 16,7 0-5-16,-2 0-16 15,5 0-22-15,-1-4-34 16,-2-1-10-16,4-1-20 16,-1-7-12-16,-2-4-101 15,7 1 133-15</inkml:trace>
  <inkml:trace contextRef="#ctx0" brushRef="#br0" timeOffset="15003.69">14855 10137 626 0,'-11'8'69'0,"3"-1"60"16,-1 1-3-16,3 0 0 15,-1 0-34-15,0 1-36 16,-2-1-5-16,3-2-4 15,1-2 0-15,4-4-13 16,-1 0-11-16,-8-4-12 16,2 1 1-16,-5 3 3 15,-6 0 0-15,-5 7-3 16,-9 8-3-16,-8 1-6 16,-1 8-3-16,-5 5 0 15,1-2 0-15,6 0 11 16,3-3 7-16,14-5 5 15,6-3 2-15,14-8 0 16,6-6 1-16,11-6 10 0,8-4 4 16,8-6 3-16,3-3 2 15,7 0 2-15,2 0 0 16,5 9-11-16,-6 4-8 16,-3 7-17-16,-3 2-5 15,-6 3-4-15,2 3 0 16,-4-3 0-16,-2 2 2 15,-4-7-1-15,-1-2 1 0,2-4-1 16,-3-7 0-16,6-3-2 16,-1-2-1-16,-5-7-2 15,-2 1 1-15,-7-1 2 16,-3-1 3-16,-3 2 3 16,-4-2-1-16,-5 1-5 15,-5 4-16-15,-9 3-80 16,-4 4-57-16,-14 9-295 15,-4 5 259-15</inkml:trace>
  <inkml:trace contextRef="#ctx0" brushRef="#br0" timeOffset="15536.96">15013 10283 1942 0,'20'-10'48'16,"15"8"-43"-16,5 1-10 16,16 6-21-16,1-8-9 0,0-5 5 15,-1-3 12-15,-3-12 56 16,-1 1 28-16,-1-8 34 15,-5-1 5-15,1 7-32 16,-4 2-21-16,-3 18-35 16,1 10-16-16,-12 22-36 15,-7 12-8-15,-21 19-23 16,-12 9-6-16,-20 8 19 16,-13 8 6-16,-10-5 25 15,-6-2 11-15,-6-13 37 16,1-10 19-16,9-12 17 15,6-9 3-15,13-15-23 16,11-7-17-16,12-13-23 16,11-11-3-16,9-10-3 15,7-5 1-15,11-3 12 16,5-1 11-16,11 8 17 0,4 14 2 16,7 6-5-16,5 11-10 15,6 7-14-15,-3-2-4 16,11 10-12-16,-2-1-13 15,-3-4-36-15,-1-1-31 16,-14-10-139-16,-9-8 135 16</inkml:trace>
  <inkml:trace contextRef="#ctx0" brushRef="#br0" timeOffset="24883.33">7529 11214 1936 0,'-8'-4'44'0,"4"4"-38"15,4 4-14-15,7 10-18 16,-1 1-2-16,-1 9-4 15,-1 6 1-15,-4 6 14 16,-6 9 3-16,2 9 6 16,-1 5 6-16,5 11 2 15,2 5 0-15,4 2-1 16,7 6-11-16,5 6-27 16,7 6-13-16,1 0-20 0,-1-7-2 15,-2-11-5-15,-3-7-19 16,1-18-142-16,0-10 145 15</inkml:trace>
  <inkml:trace contextRef="#ctx0" brushRef="#br0" timeOffset="25268.84">7016 11688 1254 0,'12'-4'38'0,"7"-8"-23"0,9 0 4 15,19-9 0-15,6-1-7 16,22 4 1-16,6-3 1 16,11 3 13-16,13 3 3 15,-1-5-2-15,3-1-1 16,5-4-13-16,-1 1-27 15,-3-3-130-15,3 3-210 16,-10 2 200-16</inkml:trace>
  <inkml:trace contextRef="#ctx0" brushRef="#br0" timeOffset="32745.02">7086 13665 1476 0,'-23'-19'104'0,"5"3"46"16,2 5-41-16,4 6-33 15,3-1-37-15,2 6-41 16,1 0-14-16,1 15-20 0,-2 3-7 16,0 12-21-16,4 8-14 15,6 9-18-15,4 7 1 16,10 15 16-16,4 5 10 15,6 11 4-15,5 2-3 16,7 5 10-16,4 1 12 16,4 3 32-16,0-1 10 15,-2-7 4-15,-9-4 2 0,-6-14 4 16,-4-1 0-16,-15-21 1 16,-1-13-2-16,-6-13-70 15,-9-19-155-15,-1-19 136 16</inkml:trace>
  <inkml:trace contextRef="#ctx0" brushRef="#br0" timeOffset="33044.75">6976 14173 1407 0,'-23'-41'66'16,"9"0"56"-16,14-5-113 0,5-3-3 16,16 4-4-16,-2 2-3 15,8 1 1-15,-1 7 6 16,8 4 1-16,7-3 0 16,18-7-7-16,10-12-5 15,11-14-1-15,2-12 0 16,3-8 6-16,4 2 2 0,0 2 1 15,-5 15-1-15,-9 15 0 16,-8 11-9-16,-12 26-66 16,-9 10-105-16,-20 33 100 15</inkml:trace>
  <inkml:trace contextRef="#ctx0" brushRef="#br0" timeOffset="33238.97">7274 14187 2101 0,'-8'0'97'0,"16"-2"62"16,8-12-125-16,27-16-34 16,8-6-1-16,16-16-28 15,8-5-18-15,4 2-72 0,0-3-50 16,-7 6 90-16</inkml:trace>
  <inkml:trace contextRef="#ctx0" brushRef="#br0" timeOffset="35281.83">10413 14008 842 0,'2'8'56'16,"-2"6"-4"-16,0 0-3 16,-2 6-7-16,2 3-26 15,0 1 24-15,-2 2 15 16,1 4 18-16,-3-2-4 0,4 7-32 16,0 2-17-16,1 1-19 15,2-1-1-15,0-3-1 16,3 2 0-16,-3-14 1 15,-3-5 0-15,-3-11 13 16,-1-2 21-16,0-4 26 16,1-2 15-16,-9-14 10 15,1-7-18-15,-4-13-25 16,-1-9-14-16,3-9-21 16,-10-9-6-16,2-8-7 15,5 6-6-15,7 0-5 16,15 5 1-16,3 6 1 15,2-6 0-15,21 2 2 16,-2 1 1-16,11 0 5 16,6 5 4-16,-1 5 17 0,6 4 11 15,7 10 15-15,4 5 5 16,-5 10-8-16,-3 4-9 16,-11 11-13-16,-10 2-3 15,-5 12-11-15,-8 10-10 16,-16 9-29-16,-4 10-15 15,-18 14-22-15,-11 5-4 16,-12 7 20-16,-6 0 13 0,-7-12 35 16,7-5 24-16,14-19 23 15,11-9-4-15,26-11-5 16,13-9-10-16,18-10-2 16,2-6 14-16,6-10 19 15,-4-3 5-15,2 3 3 16,2-1-3-16,1 5-15 15,-2 2-7-15,-3 8-16 16,0 4-7-16,-11 7-4 16,-6 9-4-16,-22 14-13 15,-6 9-12-15,-29 19-19 16,-9 12-8-16,-19 14 4 16,-5 8 12-16,-7 1 31 15,0-2 16-15,11-14 17 16,4-14-1-16,28-15-23 15,11-14-58-15,24-22-132 0,15-6-171 16,21-29 184-16</inkml:trace>
  <inkml:trace contextRef="#ctx0" brushRef="#br0" timeOffset="35612.28">11606 13995 1217 0,'-5'6'96'0,"3"-1"108"16,4 0-80-16,-6-2-32 16,2-3-6-16,2 2-42 15,-3 5-4-15,4-6-17 16,0 0-5-16,2 4-13 16,-3-5-3-16,4 1-3 0,-3 1-12 15,9 15-60-15,3 0-55 16,6 9 66-16</inkml:trace>
  <inkml:trace contextRef="#ctx0" brushRef="#br0" timeOffset="35792.42">11792 13674 2233 0,'-26'19'14'0,"16"1"-44"16,16-7-146-16,28-1 81 15</inkml:trace>
  <inkml:trace contextRef="#ctx0" brushRef="#br0" timeOffset="36033.15">12091 13794 1189 0,'-10'5'153'0,"4"-4"165"16,1-3-164-16,8-10-89 0,-1-4-12 15,7-10-32-15,0-5-11 16,8-5-11-16,-2-2-4 16,0 8-2-16,6 5-2 15,-4 14-1-15,5 9-7 16,-1 17-26-16,-1 17-19 15,-2 21-41-15,-1 14-14 16,-3 9-31-16,-1-6-63 0,1-8 131 16</inkml:trace>
  <inkml:trace contextRef="#ctx0" brushRef="#br0" timeOffset="36384.25">12775 13571 1620 0,'-40'54'66'0,"7"-6"28"16,9 2-93-16,7-12-34 16,2-8-4-16,4-9-6 15,1-8 20-15,5-7 26 16,5-5 7-16,6 0 12 0,9-2 13 15,10-1 7-15,10 0 1 16,11 4-8-16,1 3-12 16,-2 11-13-16,-4 7 1 15,-18 14 11-15,-13 5 7 16,-11 11 7-16,-15 5-1 16,-13-4-12-16,-5-3-8 15,-11-17-37-15,4-12-53 16,9-31-324-16,7-24 258 0</inkml:trace>
  <inkml:trace contextRef="#ctx0" brushRef="#br0" timeOffset="36783.86">13384 12968 2334 0,'-17'0'86'15,"0"0"29"-15,15 8-106 16,2 6-26-16,6 27-34 16,13 15-35-16,-1 24-81 15,5 15-18-15,5 6 0 16,-9-7 31-16,7-7 86 16,-6-10 45-16,3-23 59 15,5 0 14-15,-5-20 28 0,1-6 2 16,-3-8-18-16,-3-5-11 15,-8-8-20-15,-9-6-1 16,-5-3-4-16,-13-7-4 16,-13-11-15-16,-7-3-19 15,-12-1-36-15,-8 4-17 16,-7 18-8-16,-6 10 7 0,1 24 44 16,4 12 34-16,22 18 24 15,15 2 1-15,30 6-22 16,19-5-38-16,31-22-112 15,18-14-87-15,16-45-226 16,4-20 232-16</inkml:trace>
  <inkml:trace contextRef="#ctx0" brushRef="#br0" timeOffset="37134.58">14103 13280 491 0,'9'23'173'0,"6"17"181"15,5 14-52-15,8 13-110 16,1-1-63-16,7-9-92 16,0-10-21-16,5-20 3 15,6-3 13-15,-4-18 44 0,-1-8 19 16,0-16 4-16,-1-9-11 16,-2-14-42-16,-3 1-24 15,-13-5-45-15,-11-10-24 16,-19 1-55-16,-5-4-16 15,-30 3 13-15,-5 10 19 16,-20 19 61-16,-8 12 39 16,-8 32 67-16,-4 19 28 0,1 33 38 15,7 16-11-15,30 21-25 16,20 8-23-16,44 4-50 16,35-7-13-16,40-31-45 15,24-23-18-15,46-58-57 16,8-30-45-16,31-53 76 15</inkml:trace>
</inkml:ink>
</file>

<file path=ppt/ink/ink2.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30T14:22:12.106"/>
    </inkml:context>
    <inkml:brush xml:id="br0">
      <inkml:brushProperty name="width" value="0.05292" units="cm"/>
      <inkml:brushProperty name="height" value="0.05292" units="cm"/>
      <inkml:brushProperty name="color" value="#FF0000"/>
    </inkml:brush>
  </inkml:definitions>
  <inkml:trace contextRef="#ctx0" brushRef="#br0">8203 11911 1215 0,'21'-153'85'15,"-12"70"157"-15,-7 13-241 16,7-4 1-16,-8 12 3 16,-1 1 5-16,2 4 15 15,-2 4 10-15,0 2 13 16,0 3 1-16,0-1-7 15,0 0-8-15,4 0-14 16,-1-1-4-16,2-2-8 16,5 0-4-16,-2-2-3 15,2 0-1-15,2 2 0 16,-1 4 0-16,2 8-2 16,1 5 0-16,-3 6-9 15,-1 2-5-15,1 5-16 16,-2 6-16-16,-1 8-60 15,-1 2-61-15,-2 6 92 16</inkml:trace>
  <inkml:trace contextRef="#ctx0" brushRef="#br0" timeOffset="1137.53">7842 14910 1185 0,'-13'22'83'0,"3"-5"27"16,3-5-32-16,5-4-40 15,0-6-25-15,4 0-18 16,1-2-3-16,-3 0 1 15,3 0 2-15,-2 0 4 16,1-6 1-16,1-4 0 16,-1-5 0-16,2-8 1 15,1-6-1-15,3-7 0 16,4-5 0-16,0-9-2 16,5-2 0-16,-1-11-1 0,1-1 1 15,1-8 2-15,-1-3 0 16,-1 2 4-16,0-5 2 15,0 1 8-15,-1-2 5 16,-3-2 6-16,1-3 2 16,-2-3-4-16,-1-6-3 15,1-8-8-15,2-4-4 16,1-9-5-16,3-3-1 0,3-4-2 16,-1-2 0-16,3 4 0 15,-4 5 1-15,2 4 0 16,-3 6 1-16,0 6 6 15,1 2 9-15,-4 5 14 16,-1 4 5-16,-6 0-2 16,0 1-6-16,-3-4-14 15,-3-8-5-15,-1-8-7 16,1 3 0-16,-1 3-1 16,3 5 0-16,-2 11 0 15,-1 1 0-15,1 11-1 16,3 2 1-16,-2 5-1 15,2 2 0-15,1 6 0 16,1 3 0-16,1 7-1 16,0 5 1-16,2 3-4 0,2 2-2 15,-2-3-2-15,5 0 0 16,0-2 3-16,-1 0 3 16,2-3 2-16,-2 0 0 15,-3 4-1-15,1 2-4 16,-8 8-7-16,1 7-8 15,-4 8-12-15,-2 5-8 0,-1 6-55 16,3 5-75-16,0 4 98 16</inkml:trace>
  <inkml:trace contextRef="#ctx0" brushRef="#br0" timeOffset="2003.72">7649 12611 978 0,'-7'-15'113'16,"4"-3"78"-16,4-11-99 0,4-4-19 16,9-4-47-16,2-2-12 15,4 1-10-15,4 0-1 16,-5-1-2-16,-1 3 0 15,2 0 0-15,-4 2 0 16,4 3 0-16,-3-2 0 16,2 4-1-16,2-1-1 15,2 6 1-15,3 1-1 16,8 2 1-16,4 0 0 0,9 0 1 16,4 5-1-16,2 5 0 15,-5 2-1-15,-6 5 1 16,-2 3 0-16,-5 4 3 15,-1 3 5-15,-1 7 24 16,-3 3 9-16,-4 10 14 16,0 3-2-16,-5 5-14 15,1 3-9-15,-6 5-10 16,0 4-4-16,-1 7-6 16,-6 0-2-16,3-3-1 15,-4-1 0-15,-3-5-2 16,-1-1-1-16,1-2-6 15,2-2-16-15,-1-8-65 16,6-7-67-16,5-16 79 16</inkml:trace>
  <inkml:trace contextRef="#ctx0" brushRef="#br0" timeOffset="2837.54">6079 12080 916 0,'-4'22'71'0,"6"3"112"15,10 9-173-15,2 9 0 16,-1 10-9-16,2 6-8 15,-4 5-4-15,-5-4 1 16,-3 2 13-16,-3-3 18 16,-5-9 33-16,1-1 13 15,-4-8 11-15,3-4-12 16,4-4-32-16,0-7-22 0,2-8-101 16,2-5-89-16,4-10 95 15</inkml:trace>
  <inkml:trace contextRef="#ctx0" brushRef="#br0" timeOffset="3188.22">5096 12342 1195 0,'34'-25'49'0,"3"-5"6"16,18-2-40-16,6 0-2 15,14 3-9-15,11 2-1 16,1-1 2-16,-2 4 4 15,-5 3 11-15,-2 3 2 16,1-1 0-16,3 0-5 16,0-4-11-16,-5 0-4 0,-2 4-2 15,2 0-11-15,-5 6-98 16,1 4-162-16,-6 4 156 16</inkml:trace>
  <inkml:trace contextRef="#ctx0" brushRef="#br0" timeOffset="3522.4">5483 13403 1351 0,'-22'12'124'0,"10"-3"207"15,30-14-301-15,15-9-7 16,27-13 0-16,9-9-7 16,18-21-8-16,9-3-3 15,3-10-4-15,-4-1 0 16,-5 7 1-16,-8 0-1 0,-2 9-1 15,-5 6-10-15,-2 7-43 16,-6 9-40-16,-13 12-169 16,-2 6 152-16</inkml:trace>
  <inkml:trace contextRef="#ctx0" brushRef="#br0" timeOffset="5340.66">6832 13056 1096 0,'-20'-8'83'0,"3"-2"26"0,3-1-23 16,-2-1-30-16,4 0-26 15,-5-2-8-15,-1 1 5 16,-4-4 3-16,-3 1-1 16,3 0-4-16,-2-2-5 15,7-2-9-15,2 0-4 0,7-2-10 16,5 2-3-16,5 3-2 16,5 0-3-16,7 6 1 15,4 4-1-15,6 6 3 16,1 4 1-16,1 8 4 15,0 5 2-15,-7 10 19 16,-4 6 14-16,-3 15 18 16,-5 2 4-16,-2 10-18 15,-1 3-13-15,-2-4-25 16,2 3-16-16,-2-10-40 16,7-3-36-16,3-13-171 15,4-6 158-15</inkml:trace>
  <inkml:trace contextRef="#ctx0" brushRef="#br0" timeOffset="13386.83">11541 11090 514 0,'-9'-2'41'0,"5"-4"45"16,4-2-55-16,1-2-10 15,1-2-6-15,1 0-5 16,-6-2 9-16,3 3 28 15,0-3 14-15,-3 0 2 16,1 0-10-16,-4 2-29 16,-5 0-15-16,1 3-14 15,-1 1-7-15,-3 2-13 0,2 5-3 16,-5 1 4-16,-1 3 5 16,1-1 15-16,2 0 8 15,1-5 19-15,0-1 14 16,3 1 37-16,-1 1 11 15,0 2 6-15,1 2-3 16,1 4-19-16,2 3-7 16,-2 4-11-16,-1 4-6 0,-1 4-13 15,4 6-6-15,-3 7-9 16,1 4 1-16,-1 6 3 16,-1-1 1-16,1 2 1 15,4 2-2-15,-3 3-3 16,4 0 0-16,-1 5 0 15,2-3-1-15,3 1-5 16,1 5-3-16,1 0-4 16,-2 1-2-16,2-1-2 15,-2-3 0-15,1-1 0 16,-8-1 0-16,6 4 1 16,0 0-1-16,-4 1 0 15,5-3-1-15,-2 3-1 16,1 1-1-16,2 1 1 15,1 3-1-15,0-2 1 0,-4-1 1 16,1 6 1-16,-1 1 0 16,0 3 1-16,-1 1 0 15,0-3 1-15,1-1 1 16,-1 1 2-16,-1 0 2 16,0-2 2-16,-1 2-1 15,2-3-2-15,2-2-1 16,0-1-4-16,6-1-1 15,-2-4-1-15,3 3 0 0,3-2-2 16,-4-4 1-16,7 0 0 16,-3-4-1-16,-1 3 1 15,5 0-1-15,-7 0 1 16,-2-1-1-16,-2 5-4 16,-1-1-2-16,-4 6-3 15,2 4 0-15,-5 4 4 16,0 1 3-16,-5-3 3 15,1 4 1-15,-2-3 0 16,3-1 2-16,3 0 0 16,2-6 0-16,0-4 5 15,3 1 2-15,1-4 10 16,-2-1 5-16,4-6 5 16,-2-3 0-16,2-2-5 15,1 0-6-15,0-2-7 0,1-3-3 16,1 0-8-16,-3-2-11 15,7-4-45-15,-2 2-39 16,1-9-163-16,2-5 151 16</inkml:trace>
  <inkml:trace contextRef="#ctx0" brushRef="#br0" timeOffset="14168.81">10523 12945 1236 0,'-14'13'98'0,"5"0"100"16,7 0-81-16,5 5-47 16,2 0-11-16,5 9-42 15,-2-3-4-15,2 9-5 16,-3 1-1-16,3 5-4 16,0 2-1-16,-1 1-1 15,5 0-1-15,6 5 0 16,-2-2-2-16,8-2 0 15,-1 1-2-15,0-7 0 0,4-1 0 16,-4-7 2-16,-1-4 0 16,-4-10 1-16,1-6 1 15,7-9 3-15,-3-10 9 16,5-8 11-16,3-3 3 16,3-17 3-16,2-3-5 15,8-10-8-15,-3-7-4 16,4-2-6-16,-1 1-3 15,-1 1-3-15,-2-3-9 0,3 6-35 16,6 3-21-16,-7 0-60 16,7 4-38-16,-7 2-177 15,4 2 198-15</inkml:trace>
  <inkml:trace contextRef="#ctx0" brushRef="#br0" timeOffset="14654.48">12004 13728 1322 0,'-23'-4'111'16,"3"1"136"-16,12 0-184 15,3 0-10-15,0 3-24 16,-1 1-24-16,3 4-4 16,0 4 1-16,-5 10 10 15,-2 5 3-15,-3 16 6 16,2 10 3-16,4 15 0 16,2 3-5-16,6 11-7 15,5 0-3-15,4-3-9 16,2-1 0-16,5-9-8 15,2-7-10-15,-1-9-39 16,-2-8-30-16,-4-14-104 16,-5-7-102-16,-5-24 164 15</inkml:trace>
  <inkml:trace contextRef="#ctx0" brushRef="#br0" timeOffset="14971.27">11328 14146 1749 0,'-13'4'82'0,"13"-3"56"15,7 0-66-15,23-5-30 16,14 1-5-16,20-4-34 15,6-7-1-15,10-2-1 16,0-2-1-16,-8-1 0 16,2 2 0-16,-8 1 2 15,1 1-1-15,-9-1 1 16,-8-2-1-16,0-1-18 16,-3 1-27-16,4 0-101 15,2 3-101-15,-6-2 131 16</inkml:trace>
  <inkml:trace contextRef="#ctx0" brushRef="#br0" timeOffset="15288.07">11449 14950 1932 0,'4'8'73'0,"14"0"6"16,8-4-19-16,30-4 12 15,6-7-10-15,23-13-22 16,12-9-11-16,7-16-18 15,2-3-15-15,-8-1-40 16,-9 4-22-16,-19 8-66 16,-4 5-47-16,-8 3-279 15,-10 0 278-15</inkml:trace>
  <inkml:trace contextRef="#ctx0" brushRef="#br0" timeOffset="15721.96">12470 14665 2248 0,'-1'6'64'15,"7"3"-16"-15,11 3-26 0,11 4-9 16,6 1-4-16,2 1-21 15,3 1-5-15,-9-1-5 16,-5 1 2-16,-13 2 8 16,-1 0 4-16,-8 6 2 15,-6-1-1-15,-6 6-15 16,-5 3-10-16,-9 6-40 16,-6 5-34-16,-9 4-68 15,-6 0-4-15,-10-4 40 16,-2-6 47-16,5-13 154 15,7-7 54-15,19-13 20 16,10-9-7-16,13-15-66 16,9-6-32-16,12-14-3 15,8-2 2-15,11-1-3 16,4-2-5-16,7 8-14 0,-3-2-6 16,2 18-33-16,-1 9-30 15,-8 18-132-15,3 19 109 16</inkml:trace>
  <inkml:trace contextRef="#ctx0" brushRef="#br0" timeOffset="23750.47">15620 10198 846 0,'-1'12'86'15,"1"1"62"-15,4 5-93 16,1-1 2-16,0 2-37 15,-1 3-5-15,-1-2 26 16,0-1 18-16,-2-2 30 16,2 0 4-16,-1 5-18 15,1 6-16-15,0 12-33 16,2 10-10-16,-4 13-13 16,3 4-3-16,-4 4-14 15,-1-1-9-15,-3-5-25 16,3-4-28-16,-2-16-78 15,2-11-90-15,5-20 134 0</inkml:trace>
  <inkml:trace contextRef="#ctx0" brushRef="#br0" timeOffset="24051.36">15498 10463 1615 0,'-1'-24'89'0,"6"1"8"15,1-1-18-15,8 3-38 16,3 0-26-16,6-1-16 16,1-4-1-16,5-3 0 15,-1-6 0-15,0-7 2 16,6 2 0-16,2-8 1 15,5 2 0-15,6 3-2 16,-1 4-13-16,0 8-47 16,5 4-36-16,-4 5-93 15,4 2-77-15,-9 4 149 16</inkml:trace>
  <inkml:trace contextRef="#ctx0" brushRef="#br0" timeOffset="24334.86">15560 10439 1557 0,'8'12'103'15,"3"1"73"-15,18-2-128 16,7 2-1-16,10-2-33 16,6-1-11-16,3-7-3 15,0-3 0-15,-9-6 0 16,-2-2-3-16,-12-4-8 16,-4-1-9-16,-4 1-54 15,-2-2-56-15,2 3 72 16</inkml:trace>
  <inkml:trace contextRef="#ctx0" brushRef="#br0" timeOffset="24633.7">16511 10563 1194 0,'-1'0'31'0,"2"6"-15"16,3 2-37-16,5 6-7 15,2-4-3-15,1-6 1 16,2-4 21-16,1-10 57 16,2-5 34-16,4-9 36 15,4-1 7-15,6-2-31 16,8 2-22-16,11 1-36 15,8 0-20-15,7-1-95 16,3-1-80-16,-3 1 83 16</inkml:trace>
  <inkml:trace contextRef="#ctx0" brushRef="#br0" timeOffset="24901.1">16522 10804 1650 0,'13'9'145'0,"10"1"106"16,27-10-144-16,10-4-34 15,22-9-44-15,7-4-19 16,2-9-33-16,1-6-21 15,-14-3-59-15,-9-3-37 0,-20-6-65 16,-9 4-33-16,-21-4-137 16,-11 2 205-16</inkml:trace>
  <inkml:trace contextRef="#ctx0" brushRef="#br0" timeOffset="25171.94">17688 10064 2081 0,'26'-23'44'0,"3"9"-82"16,8 10-38-16,-4 22-78 15,-3 10-45-15,-11 16 23 0,-7 3 42 16,-7 5 131-16,-1 3 73 15,-8 1 47-15,-1 1 5 16,-2-3-34-16,2-1-26 16,3-9-41-16,1-7-27 15,2-11-121-15,1-11-167 16,-2-16 169-16</inkml:trace>
  <inkml:trace contextRef="#ctx0" brushRef="#br0" timeOffset="25434.57">17335 10181 1605 0,'41'-18'127'15,"10"-3"44"-15,27-1-87 16,10-2-22-16,9 2-52 15,6-1-6-15,-5 1-2 16,-3 0-2-16,-17 1-1 16,-8 1-2-16,-19 5-13 15,-10 0-12-15,-17 11-77 0,-7 4-78 16,-18 18 101-16</inkml:trace>
  <inkml:trace contextRef="#ctx0" brushRef="#br0" timeOffset="25618.52">17474 10902 2121 0,'26'4'71'0,"17"-5"-27"16,20-3-10-16,18-9-18 15,7-4-24-15,7-5-49 16,-4-1-35-16,-7 4-110 15,-12-2-101-15,-20-5 171 16</inkml:trace>
  <inkml:trace contextRef="#ctx0" brushRef="#br0" timeOffset="26219.56">18938 10056 1552 0,'-1'-18'41'16,"2"3"-33"-16,6 11-129 15,-1 7-11-15,-1 10 6 16,1 4 69-16,-6 3 162 15,-1-1 44-15,-5-1 45 16,1 3-18-16,-4 8-64 16,-2 2-24-16,-3 16-42 15,-4 6-16-15,-6 10-18 16,0 3-7-16,-4-3-6 16,2-6-4-16,6-9-4 15,3-5-4-15,5-11-3 16,5-5-3-16,7-12 1 0,5-4 1 15,9-7 17-15,4-2 9 16,16-10 12-16,7-6 4 16,11-9-6-16,6-2-3 15,6-1-5-15,-1 2-2 16,7 7-7-16,-2 1-2 16,-4 8-39-16,-1 1-38 15,-14 4-126-15,-9 2-168 0,-9-2 210 16</inkml:trace>
  <inkml:trace contextRef="#ctx0" brushRef="#br0" timeOffset="26520.18">18442 9873 1464 0,'27'-4'51'0,"7"2"-7"16,20 0-32-16,4-1 4 15,10-5-4-15,2-1-1 16,0-9-3-16,-3-2-5 15,-11-3-3-15,-5-3-7 16,-13 1-37-16,-4-4-45 16,-8-2 48-16</inkml:trace>
  <inkml:trace contextRef="#ctx0" brushRef="#br0" timeOffset="26754.28">18956 9404 2139 0,'0'-7'47'0,"12"9"-46"16,10 8-11-16,12 16-6 16,6 10-12-16,0 5-11 15,3 2-7-15,-4-8-6 16,2-3 1-16,-8-12-19 15,-1-4-16-15,-4-9-70 16,-4-7-55-16,0-9 118 0</inkml:trace>
  <inkml:trace contextRef="#ctx0" brushRef="#br0" timeOffset="27087.99">19597 9838 1312 0,'14'6'82'15,"4"3"-7"-15,5 3 10 16,4 1 7-16,3-1-6 15,-2 1 11-15,2-2 5 16,4 2-4-16,-2 2-24 16,0 4-16-16,2 9-29 15,3 5-13-15,7 5-13 16,8 0-10-16,6-5-53 16,0-4-34-16,-4-13-119 15,-2-6-129-15,-6-20 197 16</inkml:trace>
  <inkml:trace contextRef="#ctx0" brushRef="#br0" timeOffset="27354.16">20073 9801 1677 0,'-33'27'94'0,"6"14"28"16,0 8-46-16,3 19-28 16,0 9-19-16,0 6-12 15,4-1-5-15,-2-4-8 16,-2-3-4-16,0-11-19 16,0-5-14-16,1-14-32 15,7-10-25-15,5-17-104 16,10-10-136-16,12-27 187 15</inkml:trace>
  <inkml:trace contextRef="#ctx0" brushRef="#br0" timeOffset="28038.71">20635 9903 2085 0,'24'30'54'16,"2"13"-42"-16,1 12 0 16,-2 20-14-16,-10 6-18 15,-4 9-5-15,-5 0 0 16,-7-9 12-16,-10-7 21 0,-6-22 20 16,-3-11 7-16,-3-22 1 15,2-8-8-15,-2-20-28 16,0-14-21-16,6-28-44 15,2-17-34-15,11-27-57 16,3-12-10-16,10-6 15 16,5 0 24-16,9 6 70 15,7 11 23-15,4 14 42 16,2 9 39-16,7 18 56 16,6 4 23-16,10 11 12 15,11 6-26-15,-1 11-46 16,-4 8-23-16,-8 14-29 15,-4 7-7-15,-18 18-12 16,-4 8-2-16,-22 16-3 16,-10 6 1-16,-30 11 8 0,-8 3 3 15,-30 0 10-15,-8-1 2 16,-6-5 1-16,-3-5-4 16,18-6-8-16,6-5-2 15,27-13-2-15,17-6-3 16,19-15 0-16,15-7 3 15,23-8 11-15,7-9 12 16,25-2 20-16,11 1 5 0,10 3-2 16,0 6-9-16,0 11-19 15,-8 9-8-15,-9 18-9 16,-11 10-5-16,-23 11-7 16,-12 4-2-16,-35 9-1 15,-14 3 2-15,-33 0-3 16,-15 0-7-16,-17-4-31 15,-8-7-17-15,-7-10-8 16,-4-6 9-16,7-15 2 16,4-7-26-16,22-21-137 15,13-7-115-15,18-25 176 16</inkml:trace>
  <inkml:trace contextRef="#ctx0" brushRef="#br0" timeOffset="28355.22">20552 9408 1593 0,'48'-12'81'0,"12"0"11"16,12 3 6-16,17 3-14 15,4 4-22-15,5 1-22 16,-1 1-17-16,-9-1-18 16,-6-3-2-16,-15-8-12 15,-9-3-27-15,-21-6-111 16,-13-4-121-16,-19-15 140 15</inkml:trace>
  <inkml:trace contextRef="#ctx0" brushRef="#br0" timeOffset="28512.12">21298 9042 2243 0,'82'28'70'15,"11"3"-57"-15,7 1-28 16,-4 2-218-16,-12 1 146 16</inkml:trace>
  <inkml:trace contextRef="#ctx0" brushRef="#br0" timeOffset="28990.7">15556 9372 1962 0,'42'-19'90'0,"24"6"68"16,10-4-151-16,30 5-38 15,-1 2-21-15,-2 6-67 16,-10 1-60-16,-23 0-155 15,-13-3 183-15</inkml:trace>
  <inkml:trace contextRef="#ctx0" brushRef="#br0" timeOffset="29168.69">15910 9150 2005 0,'-1'49'83'0,"13"8"81"15,29 19-429-15,15 9 183 16</inkml:trace>
  <inkml:trace contextRef="#ctx0" brushRef="#br0" timeOffset="31259.75">12195 12588 859 0,'3'10'56'0,"6"1"32"15,1 0-28-15,-1 2-6 16,3 0-25-16,-6 1-54 15,-1-3-28-15,1-3-112 16,-5 0-111-16,-1-5 151 16</inkml:trace>
  <inkml:trace contextRef="#ctx0" brushRef="#br0" timeOffset="32963.11">12475 12448 1191 0,'6'-4'67'0,"3"-1"58"15,4 0-48-15,8 0-11 16,-1-1-18-16,4 1-45 15,2 0-1-15,-3 0-1 16,2 0 4-16,-6 1 19 16,-2 1 5-16,0 2 7 15,1 1-3-15,2 5-15 16,0 2-4-16,4 10-7 16,-2 6-1-16,7 11-4 15,3 6-1-15,4 4 0 16,0 1-1-16,5-3 5 15,-5 0 3-15,3-4 13 16,-1 0 8-16,-6-7 15 16,0-3 2-16,-9-4-6 15,-2-3-9-15,-4-3-17 0,-5-3-8 16,-3-4-44-16,-3-2-44 16,-6-8-159-16,-4 2 135 15</inkml:trace>
  <inkml:trace contextRef="#ctx0" brushRef="#br0" timeOffset="33345.4">13200 12288 1006 0,'3'7'64'0,"-3"5"111"16,0 4-89-16,-8 11 14 15,-5 2 6-15,-5 7-40 16,-6 2 1-16,-4-1-11 15,-7 2-7-15,0-3-10 16,-2 3-5-16,-6 4-16 0,6-1-6 16,-3 3-10-16,-2-2-2 15,7 1-4-15,3-2-6 16,8-5-33-16,8-8-23 16,9-6-63-16,5-8-51 15,5-10-208-15,8-5 224 16</inkml:trace>
  <inkml:trace contextRef="#ctx0" brushRef="#br0" timeOffset="33813.36">12750 11961 1871 0,'-33'-10'43'0,"4"7"-33"16,7 6-76-16,-6 23-18 16,-5 13-2-16,-9 21 1 15,-5 13 41-15,-6 15 27 0,5 5 19 16,4 7 30-16,13 0 8 15,23-5-3-15,12-5-11 16,29-7-21-16,10-6-5 16,21-10-2-16,10-7-2 15,12-13 1-15,8-8 1 16,5-22 9-16,3-5 10 16,-7-19 30-16,-3-11 16 15,-6-13 20-15,-7-14 1 0,-12-25-14 16,-12-12-14-16,-23-16-24 15,-11-5-8-15,-25-7-16 16,-8 4-8-16,-24 11-30 16,-14 10-33-16,-21 30-99 15,-14 18-79-15,-14 33-223 16,-6 14 250-16</inkml:trace>
  <inkml:trace contextRef="#ctx0" brushRef="#br0" timeOffset="34748.25">13689 12711 934 0,'-8'-15'63'16,"2"0"38"-16,3 6-67 15,2 3 11-15,-2 8 5 16,-3 6 6-16,3 13 18 15,-4 7-1-15,-1 21-12 16,1 14-10-16,-3 21-16 16,2 10-9-16,2 6-12 0,0-3 1 15,6-12 3-15,0-12 4 16,3-29 17-16,3-14 2 16,3-32-6-16,5-19-4 15,2-29-20-15,3-15-4 16,-3-21 5-16,-3-5 7 15,-3-12 8-15,-2-1-1 16,3-4-9-16,0 3-9 0,8 9-8 16,0 10-1-16,2 21-1 15,1 11 3-15,10 20 21 16,0 8 9-16,3 11 6 16,6 10-2-16,-7 15-26 15,1 10-12-15,-2 13-16 16,-7 6-3-16,-9 7 0 15,-13 1 5-15,-23 9 9 16,-9 0 2-16,-16 5-1 16,-9 1-4-16,-1-2-8 15,-4-4 0-15,9-8 0 16,11-5-6-16,18-14-20 16,14-4-4-16,22-7 8 15,8-4 15-15,16-2 46 16,10 0 15-16,9 2 20 15,9 3 4-15,5 5-4 0,2 2-7 16,-9 5-21-16,-10 1-8 16,-19 4-11-16,-17 2-1 15,-19 9 2-15,-12 3-4 16,-34 9-8-16,-16 1-9 16,-30-5-23-16,-12-5-10 15,-6-16-35-15,2-5-33 0,14-10-28 16,9-4-7-16,23-3-43 15,13-1-56-15,26-3 151 16</inkml:trace>
  <inkml:trace contextRef="#ctx0" brushRef="#br0" timeOffset="34986.64">14544 13526 1509 0,'-24'25'206'0,"12"10"367"16,4 6-509-16,5 16-35 0,-3 6-2 15,1 1-49-15,-1-6-32 16,0-16-79-16,2-10-46 15,-4-29 93-15</inkml:trace>
  <inkml:trace contextRef="#ctx0" brushRef="#br0" timeOffset="57512.84">11322 11683 920 0,'-10'-10'79'0,"0"3"13"16,1-2 1-16,-8 5-36 15,-1 2-21-15,-5-1 11 16,0 2 8-16,0-5 10 0,6-1 6 16,5-6 6-16,6-3-7 15,7-4-12-15,5-2-8 16,8 0-21-16,3 2-9 16,8 0-14-16,-1 1-4 15,16 5-4-15,1-1-1 16,6 5 2-16,3 4-1 0,-2 5 1 15,6 3 1 1,2 3 0-16,-1 1 0 0,4 4 0 16,0-1-1-16,6-1 1 15,8 1-1-15,7-2 0 16,-1-2 2-16,4 3 3 16,-3-3 3-16,6-1 5 15,4 2 2-15,5-1-1 16,-2 1 0-16,5 0-4 15,5-1-1-15,-3-3 0 16,-1-2 2-16,1 0 0 16,3-2 2-16,3 0-1 15,1 1-2-15,-2 0-3 16,2 1-2-16,-3 0-3 16,1 3-1-16,-1-2 0 15,3 1 0-15,2 0 0 16,2-1 0-16,2 4 1 0,-6 1-1 15,1 5 0-15,-2 2 1 16,-4 0-1-16,-1 0 0 16,-6 1 2-16,-4-1-1 15,-5 1 3-15,-7 1 0 16,-3-1 3-16,-1 2 0 16,-4 0-1-16,-6 3-2 15,-4-3-2-15,-8 2-1 0,-5 0-1 16,1-2-8-16,-13 0-24 15,-2 0-23-15,-15 0-86 16,-1 2-70-16,-14-4 114 16</inkml:trace>
  <inkml:trace contextRef="#ctx0" brushRef="#br0" timeOffset="57704.71">15713 11464 947 0,'-1'-10'41'0,"3"0"2"15,13 6-52-15</inkml:trace>
  <inkml:trace contextRef="#ctx0" brushRef="#br0" timeOffset="58014.8">15763 11377 769 0,'-17'-6'113'0,"0"-2"67"0,5 8-88 16,0 1-40-16,1 11-49 16,1 5-3-16,-2 13 9 15,-2 8 22-15,-1 11 46 16,-2 9 24-16,3 0 36 15,0 2-8-15,0-1-2 16,2-7-10-16,0 1-29 16,6 1-7-16,1 1-38 15,3-2-13-15,2-3-19 16,-2-4-6-16,1-6-7 16,-1 0-7-16,-3-9-15 15,1-3-5-15,-4-8-13 16,-4-10-12-16,4-9-14 15,1-8-15-15,6-18-54 16,3-10-39-16,9-23-168 16,2-12 189-16</inkml:trace>
  <inkml:trace contextRef="#ctx0" brushRef="#br0" timeOffset="58396.91">15693 11533 590 0,'9'-35'136'0,"-1"2"118"16,-4 8-94-16,1 1-28 15,-3 6-41-15,0 2-11 16,3 3-15-16,1 2-10 0,1 6-16 16,5 4-8-16,0 11-11 15,1 7 1-15,4 10 1 16,3 5-1-16,5 6-2 16,4-1 2-16,9 3 8 15,3-1 4-15,3-4 4 16,2 2-1-16,-6-4-1 15,-5 1 2-15,-11-1 15 16,-7-2 12-16,-14-2 14 16,-7 2-3-16,-19 6-20 15,-12 3-16-15,-20 11-32 16,-12 4-8-16,-20 1-13 16,-1 3-2-16,-1-3 3 15,4 1 1-15,18-7-1 16,9-6-7-16,21-15-31 15,9-7-21-15,23-14-58 0,10-6-28 16,29-17-131-16,8-7 158 16</inkml:trace>
  <inkml:trace contextRef="#ctx0" brushRef="#br0" timeOffset="59448.33">16147 12234 1014 0,'-2'-15'103'16,"-2"1"48"-16,4 3-69 15,0 2-15-15,1 2-41 16,4 0-4-16,0 3 26 16,0-2 13-16,1 3 13 15,1 3-2-15,-1 13-17 16,-1 10-17-16,0 20-20 16,-5 11-7-16,-3 21-11 15,-1 5-2-15,1 6-8 16,1 2-2-16,-1-1-9 15,1 0-4-15,-3 0-4 16,-1-1 1-16,0-3-2 0,-1-10-3 16,4-13-8-16,2-8-8 15,1-16-22-15,1-7-10 16,3-14-73-16,3-8-85 16,3-19 138-16</inkml:trace>
  <inkml:trace contextRef="#ctx0" brushRef="#br0" timeOffset="59732.28">16152 12489 1034 0,'-23'-28'121'0,"7"1"159"16,7 2-180-16,7 5-41 15,4 1-19-15,5 1-37 16,5 0 3-16,7-5 28 16,10-1 11-16,9-5 9 15,8-1-5-15,8-2-26 16,3 0-12-16,8-1 6 16,-1 4 0-16,3 5-3 15,0 9-18-15,-7 8-81 0,-10 1-65 16,-13 7 74-16</inkml:trace>
  <inkml:trace contextRef="#ctx0" brushRef="#br0" timeOffset="59954.28">16023 12688 1939 0,'47'-1'69'0,"10"-3"-7"15,9 1-21-15,9-1-17 16,-5 1-31-16,-3-1-93 16,-8-1-64-16,-13-1-156 15,-9-1 163-15</inkml:trace>
  <inkml:trace contextRef="#ctx0" brushRef="#br0" timeOffset="60249.9">16715 12953 2135 0,'-8'38'49'0,"-2"13"-47"15,2 10-13-15,-6 18-25 16,0 2-22-16,-4 1-24 16,-2-5 1-16,3-20 21 15,2-10 8-15,1-21-6 16,4-12-24-16,8-19-104 15,5-10-237-15,8-25 255 16</inkml:trace>
  <inkml:trace contextRef="#ctx0" brushRef="#br0" timeOffset="60649.7">17014 13165 2280 0,'37'-21'55'16,"6"7"-39"-16,7 6-8 15,1 17-12-15,-4 8-19 16,-7 15-23-16,-5 5-6 16,-14 8 13-16,-13 3 17 15,-19 7 27-15,-13-1 11 16,-25-2 9-16,-12-1 2 0,-14-11-7 15,-1-4-3-15,6-9-15 16,5-8-7-16,18-11-18 16,9-6-3-16,22-14-12 15,14-6-7-15,29-13 5 16,11-3 5-16,23 0 37 16,9 4 28-16,2 12 42 15,3 9 15-15,-2 9-3 16,-8 4-13-16,-7 9-31 15,-6 0-17-15,-15 5-49 16,-4 2-42-16,-17 1-547 16,-10 3 418-16</inkml:trace>
  <inkml:trace contextRef="#ctx0" brushRef="#br0" timeOffset="75721.36">5907 14583 875 0,'3'-5'67'0,"3"0"96"0,0-1-97 16,4 4-12-16,-3 2-11 15,-4 4-43-15,-2 4 0 16,-4 6-1-16,-6 3 0 16,-9 7 1-16,-1 3-1 15,-3 6 0-15,0 1 1 16,7 0 15-16,3 2 8 15,10 1 14-15,5-1 6 16,11 4 4-16,7 0 8 0,10-5 16 16,1 0 5-16,3-9 1 15,2-2-10-15,-5-7-24 16,0-3-11-16,-1-7-17 16,-5-3-4-16,2-4-60 15,0-5-70-15,-3-6 69 16</inkml:trace>
  <inkml:trace contextRef="#ctx0" brushRef="#br0" timeOffset="76007.59">6492 14107 577 0,'-5'5'93'0,"-3"2"52"16,2 2-25-16,-3 1 15 0,3-3-39 15,1 1-6-15,1-5-4 16,0 0-14-16,4-2-30 15,0 0-45-15,0 0-153 16,11-2 102-16</inkml:trace>
  <inkml:trace contextRef="#ctx0" brushRef="#br0" timeOffset="76506.23">5580 14492 1504 0,'-5'11'52'0,"3"0"0"16,11-1-37-16,9-4-8 15,7 2-3-15,11-2-4 16,1-1 0-16,2-1 1 15,-3 1 1-15,-3 1-1 16,2 4 0-16,-4 7 0 16,-1 2 0-16,-1 10 1 15,-6 4 0-15,0 9-2 16,0 6 0-16,-1 5-9 16,2 4-8-16,2-4-19 15,0-2-8-15,0-9-6 16,0-4-3-16,-3-11-16 15,1-4-22-15,-3-9-57 16,-2-5-51-16,-2-9 108 0</inkml:trace>
  <inkml:trace contextRef="#ctx0" brushRef="#br0" timeOffset="76856.89">6377 14347 1540 0,'-23'-4'57'0,"-2"3"-6"15,-4 1-14-15,1 8-14 16,-7 1-17-16,5 4-16 15,-5-1 1-15,1-2 5 16,-1-1 8-16,-4 2 13 16,-2 4 4-16,-6 6 3 15,-1 6-5-15,2 9-9 16,0 4-6-16,11 9-7 16,3 3-3-16,7 0-17 15,4 1-17-15,9-5-59 16,4-9-65-16,6-12 91 15</inkml:trace>
  <inkml:trace contextRef="#ctx0" brushRef="#br0" timeOffset="77407.8">5559 14290 1643 0,'-30'-9'86'15,"3"2"42"-15,3 8-106 16,-3 7-7-16,-8 18-28 15,-6 13-3-15,-2 20-3 16,-2 14 1-16,-1 17 12 16,3 6 3-16,15 11 3 15,7 2-1-15,25-8-3 16,10-7-1-16,20-18-5 0,12-9-1 16,25-12-24-16,10-9-12 15,12-14-2-15,2-9 4 16,-6-17 39-16,0-5 35 15,-8-14 62-15,-5-7 31 16,-14-4 31-16,-11-8-6 16,-16-6-33-16,-6-7-23 15,-13-16-37-15,-5-6-15 0,-13-10-22 16,-6-3-9-16,-9 0-16 16,0 5-8-16,-4 11-13 15,0 8-13-15,-1 6-21 16,-2 1-10-16,4-4-10 15,0 1 0-15,8 3-10 16,1 5-18-16,-1 10-50 16,1 4-104-16,-2 12 156 15</inkml:trace>
  <inkml:trace contextRef="#ctx0" brushRef="#br0" timeOffset="79091.53">5175 15891 1144 0,'-18'-5'125'0,"2"4"133"15,-2 1-99-15,6 6-59 16,-3 2-28-16,-1 11-60 16,3 6-8-16,-4 9-5 15,0 5-1-15,2 6 0 0,0 1 0 16,7 4-2-16,3 3-1 16,-1-2-2-16,5-2-1 15,-1-9 2-15,1-9 1 16,1-13 4-16,0-5 1 15,0-8 0-15,1-5 1 16,-1-9 0-16,0-5 1 0,-1-16 3 16,-3-8 3-16,2-12 1 15,1-5-1-15,2-6-1 16,1 2-1-16,9-1 6 16,5 2 4-16,7 6 6 15,6 0-1-15,5 5-8 16,-2 1-5-16,7 8-7 15,3 5-2-15,0 13-2 16,0 7-2-16,-5 13-8 16,-2 3-5-16,-2 9-8 15,-6 0-1-15,-12 7 5 16,-6 3 6-16,-18 8 7 16,-8 8-2-16,-15 10-2 15,-8 2 0-15,-4 5 5 16,-3-4 8-16,10-8 17 15,5-5 6-15,11-14 11 0,7-4 0 16,14-8-4-16,4-3 1 16,10-2 0-16,4-2 2 15,7-1 5-15,1-1-5 16,3-3-8-16,-4 0-8 16,-4 1-10-16,0 1-1 15,-9 1-1-15,-1 4-1 0,-9 3-20 16,-2 3-16-16,-5 8-29 15,-7 3-18-15,-6 2-8 16,-4 2 7-16,-4-2 26 16,-2-3 17-16,5-3 23 15,1-3-1-15,6-5-21 16,3-3-11-16,8-7-40 16,3-3-26-16,10-8-136 15,8-6 144-15</inkml:trace>
  <inkml:trace contextRef="#ctx0" brushRef="#br0" timeOffset="79626.39">5796 16045 1700 0,'-16'-5'101'0,"1"2"117"16,7-5-159-16,3 3-11 15,-1 2-9-15,2-1-26 16,0 3-7-16,-2 1-3 16,6 0-3-16,-1 0-1 0,0 0-3 15,1 0-1-15,3 4 0 16,6 0-1-16,5 2 1 15,3 3 1-15,2 5-1 16,2 4-6-16,-1 8-28 16,-2 5-17-16,-8 10-19 15,-4 7 2-15,-17 8 23 16,-8 3 10-16,-15 5 20 16,-11-4 5-16,-3-3 17 15,-6-4 14-15,-3-9 30 16,1-7 15-16,3-12 12 15,11-11-4-15,13-16-28 16,12-6-14-16,17-16-22 16,7-4-3-16,17-8 1 15,5-6 2-15,10 1 5 0,-4 3 2 16,2 7 0-16,-1 6-2 16,-9 12-5-16,1 5-3 15,-5 15-21-15,-5 8-29 16,-7 13-73-16,-4 9-65 15,-4 3-284-15,-1-3 279 16</inkml:trace>
  <inkml:trace contextRef="#ctx0" brushRef="#br0" timeOffset="100788.95">7998 11507 797 0,'-7'-17'68'0,"-3"-3"103"15,2-5-113-15,-7-3-9 16,-2 2-9-16,-6 1-21 15,-2 3 11-15,-6 6 32 16,-2 2 20-16,-4 4 23 0,-1 4-1 16,-12 3-23-16,2 0-20 15,-10 2-35-15,0 0-12 16,-2-2-19-16,-3 0-4 16,-4 0-5-16,-6 1-1 15,-6 1 7-15,-6 1 3 16,-3 0 7-16,-2 0 4 15,-6 0 0-15,-4-3 0 0,-3 3-3 16,3 0-1-16,-12 0 5 16,1 1 4-16,-5-1 13 15,-6-1 7-15,1 2-2 16,0-1-4-16,-6 0-14 16,-3 1-9-16,-4 1-10 15,-5 2-4-15,-10 5-2 16,0 1 1-16,-2 1 7 15,0 1 3-15,7-4 0 16,5-2 1-16,0-3-1 16,8 0 0-16,6-3 3 15,2 3 3-15,3 1 4 16,4 2 0-16,5 2 3 16,2 2 5-16,5 1 10 15,5-1 6-15,6 4 9 16,11-1-2-16,6 1-14 0,6 2-7 15,4-2-15-15,6-2-10 16,12-2-42-16,4-2-28 16,10-2-108-16,5-3-129 15,12-2 182-15</inkml:trace>
  <inkml:trace contextRef="#ctx0" brushRef="#br0" timeOffset="101189.02">2467 10799 1124 0,'-12'3'159'16,"-1"2"100"-16,2 8-119 15,0 4-39-15,4 8-69 0,-5 9-12 16,1 16-12-16,-2 12-3 16,-1 21 0-16,2 8 2 15,2 12-1-15,3 4 1 16,7-2-4-16,7 5-1 15,7-3-2-15,5-3-2 16,4-1-1-16,0-5-7 16,1-9-20-16,-1-2-11 15,-7-9-41-15,-6-5-40 0,-7-12-196 16,-8-10 190-16</inkml:trace>
  <inkml:trace contextRef="#ctx0" brushRef="#br0" timeOffset="101605.76">2167 10943 1317 0,'-7'-17'59'0,"4"5"-7"16,-3 6-24-16,-4 14-83 0,1 5-29 15,-15 13-6-15,-1 3 16 16,-14 9 80-16,-4 5 50 16,-3 7 60-16,0 3 13 15,8 8-25-15,6 2-26 16,6 8-53-16,7 2-19 15,6 2-7-15,2 1-1 0,8-2 0 16,3 1 1-16,9-6 2 16,5-2 6-16,3-7 28 15,6-6 22-15,7-8 37 16,4-3 11-16,11-13-16 16,5-4-20-16,5-8-40 15,1-8-19-15,4-11-74 16,1-8-73-16,0-19 75 15</inkml:trace>
  <inkml:trace contextRef="#ctx0" brushRef="#br0" timeOffset="102125.25">2160 12859 1474 0,'-18'19'105'0,"2"2"82"16,10 2-57-16,0 11-22 16,0 10-22-16,-2 18-46 15,-6 11-16-15,4 20-32 16,1 11-12-16,-1 17-16 16,4 3-12-16,3 2-13 15,-3-9 4-15,6-14 4 0,0-15 6 16,3-28 12-16,7-13-6 15,1-35-37-15,0-16-45 16,6-40 69-16</inkml:trace>
  <inkml:trace contextRef="#ctx0" brushRef="#br0" timeOffset="102374.43">1952 13110 1260 0,'11'-8'143'0,"17"1"155"15,7-8-101-15,21-3-18 16,4-6-41-16,13-11-64 16,6-1-18-16,0-11-31 15,-4 2-3-15,-9 0-11 16,-5 3-3-16,-17 7-42 15,-7 6-35-15,-22 9-124 16,-12 7 104-16</inkml:trace>
  <inkml:trace contextRef="#ctx0" brushRef="#br0" timeOffset="102538.01">2012 13558 2301 0,'42'9'93'16,"12"-2"27"-16,12-7-61 0,12-3-10 16,7-11-51-16,0-23-485 15,-4-18 346-15</inkml:trace>
  <inkml:trace contextRef="#ctx0" brushRef="#br0" timeOffset="104093.06">2435 14204 1731 0,'6'-17'64'16,"9"-3"31"-16,2-5-60 16,7-3-1-16,4 1-9 15,-5-2-25-15,4 3-7 16,-1 1-6-16,-5 0 0 16,0 6 4-16,-2 2 5 15,-6 10 4-15,2 7-1 0,-7 11 0 16,-4 12-4-1,-7 20-26-15,-6 13-18 0,-14 24-34 16,-8 7 2-16,-15 11 30 16,-3-2 41-16,-10-15 108 15,2-9 41-15,7-23 42 16,9-12-12-16,22-20-72 16,6-11-40-16,13-17-45 15,3-8-11-15,8-16 0 16,6-6-1-16,5-7 2 15,4 2 0-15,7 5-1 16,1 10 0-16,0 14-1 16,-2 9 0-16,0 17-14 15,-4 13-14-15,-1 21-37 16,-4 12-21-16,-6 5-9 16,-3-2 3-16,1-24-50 15,2-18-22-15,13-44 88 0</inkml:trace>
  <inkml:trace contextRef="#ctx0" brushRef="#br0" timeOffset="104276.01">3232 14014 1919 0,'-23'91'160'16,"2"1"124"-16,11 3-190 15,3-4-27-15,7-12-64 16,2-9-48-16,7-17-8 16,3-9 16-16</inkml:trace>
</inkml:ink>
</file>

<file path=ppt/ink/ink3.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30T14:31:26.466"/>
    </inkml:context>
    <inkml:brush xml:id="br0">
      <inkml:brushProperty name="width" value="0.05292" units="cm"/>
      <inkml:brushProperty name="height" value="0.05292" units="cm"/>
      <inkml:brushProperty name="color" value="#FF0000"/>
    </inkml:brush>
  </inkml:definitions>
  <inkml:trace contextRef="#ctx0" brushRef="#br0">19603 14554 148 0,'4'1'33'0,"1"1"16"15,2 2-6-15,1-1-31 16,-2-1-6-16,0 2 1 16,1-5 5-16,-3 2 10 15,1-1 3-15,-3-2 9 16,2 0 5-16,-3 2 4 0,0-1 0 15,-1 0 2-15,6-2 0 16,1 1-2-16,0-6-2 16,2-3-13-16,2-4-8 15,1-7 0-15,3 4 3 16,2-8 10-16,-5-8 6 16,1-5 8-16,-2-7 3 15,-1 0 0-15,-1-3-2 0,-2-2-15 16,3-3-6-16,-1-10-13 15,5-6-5-15,-4-16-5 16,3-2-3-16,-1-11-1 16,-1-3-2-16,1 1 0 15,-2 4 1-15,1 6 1 16,2 5 0-16,-1 1 5 16,0 2 9-16,0-2 26 15,-3-1 13-15,4-2 25 16,-1 0 4-16,-1 3-9 15,2-3-10-15,-1-1-25 16,2-2-12-16,-1 1-11 16,-1 1 0-16,3-3 8 15,0 3 4-15,-3-2 5 16,0-1 0-16,5 10-6 16,-2 0-5-16,1 9-10 0,2 4-6 15,0 4-28-15,1 5-33 16,2 4-115-16,-4 0-123 15,-3 4 158-15</inkml:trace>
  <inkml:trace contextRef="#ctx0" brushRef="#br0" timeOffset="672.38">19760 12812 892 0,'-6'7'102'15,"5"-5"121"-15,3-3-119 16,8-6-37-16,7-1 0 15,-5-2 0-15,1 0 1 16,-4 0-3-16,-6-1-3 0,1 1-17 16,-3-2-8-16,-1-2-18 15,5 0-7-15,1-4-13 16,0-4-15-16,6-5-26 16,0-3-11-16,6-2-15 15,4 5 7-15,-3-1 24 16,4-1 13-16,-6 2 19 15,1 2 5-15,-1 5 15 16,-3 2 8-16,-1 3 20 16,-2 3 7-16,-5 3 5 15,1 6-2-15,-5 3-10 16,1 4-3-16,-3 8-10 16,0 6-6-16,-1 13-12 15,-1 9-5-15,1 15-11 16,1 4-6-16,4 6-7 0,3-3-5 15,5-7-13-15,5-3-11 16,8-14-40-16,6-6-38 16,7-18-144-16,1-11 153 15</inkml:trace>
  <inkml:trace contextRef="#ctx0" brushRef="#br0" timeOffset="1485.4">20743 11660 790 0,'-18'28'41'16,"3"1"23"-16,5 1-43 16,3-3-3-16,2 3-5 15,-1-1 10-15,6 1 4 16,-7 3 19-16,-6 0 16 16,-2 2 15-16,-7 2 3 0,4 0-7 15,4 2-14-15,-2-1-28 16,0 1-8-16,4 2-14 15,0 6-4-15,-1 6-4 16,0 4 0-16,1 7 10 16,2 0 8-16,0-1 20 15,-1 3 9-15,4 0 10 16,-3 1-1-16,4 6-10 16,-2-1-5-16,1 2-11 15,-1 0-3-15,5-2-2 16,-2 1-3-16,4-3-4 15,-3 1-4-15,4-8-5 16,1 4 1-16,-1-11 1 16,4-5 3-16,-2 1 6 0,-2-5 1 15,0 1-1-15,0 3-2 16,0-5-2-16,-2-1-1 16,-1-2-4-16,1 0-1 15,0-2-5-15,-2-4-1 16,0-1-3-16,2-1-1 15,-3-1-1-15,-1 1-3 16,0-2-11-16,-1-4-5 16,1 1-13-16,2-1-4 0,-3-7-5 15,3-6-3-15,2-6-7 16,2-4-10-16,6-2-46 16,0-4-36-16,12-11-149 15,0-10 163-15</inkml:trace>
  <inkml:trace contextRef="#ctx0" brushRef="#br0" timeOffset="2053.34">20039 13312 551 0,'-4'6'87'16,"1"3"64"-16,5 2-58 15,1 0-22-15,3 4-4 16,2-1 7-16,-2 0 10 16,4 0 4-16,-5 0 0 15,0 1-3-15,1-1-17 16,-3-2-8-16,2 1-20 15,1-1-7-15,1-2-14 16,2 5-5-16,2-1-9 16,3 0-2-16,1 3-3 15,2-2-2-15,0 1-1 16,1 2-1-16,-3-5 3 16,2 2-1-16,-1-6 2 15,0 1 0-15,-2-5 2 0,2-4-1 16,2-4 4-16,5-5 3 15,12-12 1-15,1-12 1 16,14-18-9-16,4-13-13 16,12-19-60-16,0-3-80 15,5-5 83-15</inkml:trace>
  <inkml:trace contextRef="#ctx0" brushRef="#br0" timeOffset="4839.6">16303 12505 176 0,'1'10'76'0,"-3"-7"83"16,-1 0-10-16,1-1-8 16,-9-3-20-16,6 1-17 15,-2-1-4-15,-1-2-4 16,-3-4 1-16,-1-7-2 15,-2-2-7-15,3-7-27 16,1 0-12-16,2-1-22 16,-1-2-5-16,5 0-8 15,-2 2-5-15,6 3-8 16,6 1-1-16,1 0-2 16,5 2 0-16,7-1 2 15,0-2 0-15,7 5 1 16,5-3-1-16,-6 1-1 15,9 12-4-15,-4-5-6 16,-3 7-8-16,4 14-14 16,-8 0-6-16,-8 19-9 0,-5 4-2 15,-11 9-9-15,-6 4-1 16,-10 9-2-16,-7 2 8 16,-6 1 26-16,-8-5 19 15,4-9 64-15,-1-9 28 16,9-16 34-16,8-9 12 15,2-16-12-15,5-2-10 16,4-13-15-16,1-5-11 0,6-11-27 16,2-6-9-16,4-3-16 15,0-4-4-15,3 9-11 16,-1 4-4-16,-5 6-13 16,4 9-12-16,-5 9-28 15,-2 3-22-15,0 10-45 16,-3 2-10-16,-6 6 15 15,4 4 19-15,-1 0 52 16,5-1 19-16,6-7 24 16,2-2 18-16,14-2 17 15,3-2 3-15,4-4-9 16,0 2-16-16,-1-2-28 16,3 3-45-16,4 3 33 15</inkml:trace>
  <inkml:trace contextRef="#ctx0" brushRef="#br0" timeOffset="22764.73">18081 9829 1429 0,'0'-2'54'0,"1"-1"-6"16,-3 0 6-16,0 4-11 16,-7 1-7-16,-4 2-9 15,-2-2-3-15,-5 0 4 16,-2-1-4-16,-4-2-2 15,1 2-8-15,-4 1-12 16,0 3-8-16,-1 9-27 0,-3 5-17 16,3 9-29-16,-1 8-4 15,0 10 16-15,0 6 15 16,7 4 31-16,3 3 10 16,20-1 9-16,13-5 2 15,13-7 3-15,9-10 0 16,10-16-3-16,4-12-12 0,11-14-64 15,3-9-62-15,6-12 74 16</inkml:trace>
  <inkml:trace contextRef="#ctx0" brushRef="#br0" timeOffset="23130.86">18405 9927 1840 0,'-7'-2'53'0,"0"6"-32"16,3 10-5-16,-1 21-17 16,0 13-17-16,-4 18-11 15,-3-2-1-15,3-2 9 16,1-5 10-16,9-18 8 0,7-2 2 15,10-16 6-15,4-11 0 16,12-17 0-16,6-5-4 16,1-17-11-16,6-4-7 15,1-8-9-15,-3-6-4 16,1-7-9-16,-7-4-5 0,-8 2-18 16,-1 1-8-16,-8 10-16 15,-6 8-23-15,-11 10-43 16,-5 9-51-16,-11 15 108 15</inkml:trace>
  <inkml:trace contextRef="#ctx0" brushRef="#br0" timeOffset="23433.12">18907 10507 1599 0,'-11'9'44'0,"7"4"-23"15,8-4-32-15,4 2-25 16,1-5-25-16,-2-6-9 0,-2 0 16 16,-3-9 44-16,3-4 40 15,-6-11 40-15,2-7 1 16,0-7-16-16,2-2-15 15,9-6-24-15,-5-3-8 16,12-3-35-16,7 0-29 16,3-6-84-16,9 4-53 15,1 1-70-15,2 4-16 0,1 12 155 16</inkml:trace>
  <inkml:trace contextRef="#ctx0" brushRef="#br0" timeOffset="23749.12">19280 10421 1571 0,'-12'0'81'0,"7"0"19"15,3 0-51-15,7 0-29 16,-3-4-20-16,2-5-14 16,-1-2-1-16,-3-12 3 0,1 1 11 15,3-9 11-15,0-11 2 16,9-8-2-16,-1-10-4 16,15-8-13-16,1 6-16 15,10 1-49-15,3 8-25 16,3 9-70-16,-1 0-46 15,-3 12 123-15</inkml:trace>
  <inkml:trace contextRef="#ctx0" brushRef="#br0" timeOffset="24268.6">19745 9755 316 0,'16'24'115'0,"-7"2"125"15,5 4 13-15,1 4-18 16,-3-3-39-16,8 0-33 15,2-5-34-15,5-8-46 16,2-4 5-16,1-10-20 16,-7-3-3-16,-4-5-14 15,-2-1-7-15,-11-4-19 16,-6-1-11-16,-12 1-43 16,-11-4-28-16,-17 1-45 15,0 5-15-15,-15 6-16 16,-3 4-21-16,-4 17-58 15,-6 6 4-15,10 17 64 0,11 12 70 16,10 7 148-16,16 6 29 16,22-7 26-16,9-12 7 15,34-18 5-15,6-15-1 16,16-23-16-16,11-5-14 16,-1-19-13-16,-3-4 4 0,0-4-9 15,-7-2-12-15,-7 3-36 16,-1-1-16-16,-16 2-21 15,-4 3-14-15,-13 6-29 16,-7 9-13-16,-12 14-27 16,-6 7-2-16,-12 20 17 15,1 9 11-15,-1 19 26 16,6 9 10-16,9 6 6 16,-1-5 3-16,17-7-11 15,-4-11-19-15,14-16-62 16,7-9-48-16,0-27-117 15,9-9-103-15,-9-25 205 16</inkml:trace>
  <inkml:trace contextRef="#ctx0" brushRef="#br0" timeOffset="24485.66">20622 9579 255 0,'3'-6'127'16,"4"2"139"-16,-2-1 9 15,10 5-20-15,-2 3-38 16,4 7-34-16,6 10-25 16,-7 21-48-16,1 9-9 15,3 28-46-15,-5 7-14 0,4 14-30 16,-2 3-19-16,-6-17-45 16,2-11-42-16,-8-30-334 15,-5-16 277-15</inkml:trace>
  <inkml:trace contextRef="#ctx0" brushRef="#br0" timeOffset="24934.48">20317 9950 1915 0,'35'26'106'0,"17"-4"21"16,28-3-45-16,19-18-50 15,11-10-38-15,6-21-46 16,-5-7-19-16,-9-12-26 16,-8-3 13-16,-19-1 33 0,-11-3 20 15,-17 4-2-15,-9-1-32 16,-15 14-119-16,-6 11-88 16,-20 16-110-16,-7 15 26 15,-12 20 173-15,-3 9 150 16,-5 17 256-16,-5 4 52 15,-6 5 3-15,1 1-46 0,0 2-94 16,5-1-36-16,10-5-38 16,4-5-9-16,15-17-10 15,6-6-2-15,21-10-12 16,10-4-2-16,6-8-3 16,14 4-1-16,0-8-6 15,2 3-6-15,-1 6-13 16,-7-1-1-16,-14 18-2 15,-14 3 1-15,-19 12 2 16,-16 9-4-16,-24 3-17 16,-7 1-19-16,-12 2-56 15,-5-10-55-15,13-8 83 16</inkml:trace>
  <inkml:trace contextRef="#ctx0" brushRef="#br0" timeOffset="25268.46">21731 10779 1741 0,'-21'10'86'15,"0"4"41"-15,-1-2-100 16,-2 0-13-16,-13 8-12 16,-10 1 1-16,-7 8 0 15,2 9 1-15,8 16 2 16,9 10-8-16,23-2-50 15,12-4-42-15,27-19-152 16,19-15-139-16,22-24 213 16</inkml:trace>
  <inkml:trace contextRef="#ctx0" brushRef="#br0" timeOffset="25536.66">22105 10875 1034 0,'-21'13'140'15,"-6"8"118"-15,-5 8-59 16,-4 15-95-16,-5 0-31 16,1 4-54-16,7 9-19 15,5-6-9-15,13 5-2 0,13-9 6 16,6-14 3-16,12-17 12 16,4-11 4-16,12-14 8 15,-1-8-1-15,13-13-16 16,-1-2-14-16,-3-15-63 15,-1 1-42-15,-14 0-99 16,-7-1-39-16,-6 12-135 16,-7 4 203-16</inkml:trace>
  <inkml:trace contextRef="#ctx0" brushRef="#br0" timeOffset="25751.75">22181 11271 377 0,'31'22'112'0,"2"-7"125"15,6-7 5-15,8-11-20 16,-4-13-17-16,2-14-31 0,2 2-23 16,-13-7-42-1,5 2-21-15,-8 6-44 0,-8-6-15 16,-11 9-24-16,0 8-9 16,-16 13-27-16,-4 14-13 15,-9 23-35-15,-1 13-22 16,-5 16-100-16,5 4-140 15,13-7 195-15</inkml:trace>
  <inkml:trace contextRef="#ctx0" brushRef="#br0" timeOffset="26015.33">22666 11204 1852 0,'-14'73'43'0,"8"-5"-42"15,10 2 1-15,9-16-4 16,11-10 1-16,10-19 17 16,5-11 9-16,8-22 20 15,-3-11 5-15,0-15-9 16,-3-7-8-16,-3-4-27 15,-3-1-23-15,-13-2-88 0,-3 1-96 16,-12 0 107-16</inkml:trace>
  <inkml:trace contextRef="#ctx0" brushRef="#br0" timeOffset="26404.19">23097 11242 1812 0,'15'2'95'0,"8"1"-6"15,2-1-4-15,4-4-97 16,-4-2-33-16,-2-14-29 16,0 1-2-16,-12-15 26 15,-1 2 29-15,-10-8 35 16,-4-1 2-16,-5 5-8 15,-8 0-15-15,-9 8-58 16,-4 7-32-16,-5 16-75 16,1 10-9-16,-1 34 48 15,-2 16 45-15,4 41 125 16,-1 20 47-16,11 22 82 16,-1 2 38-16,20-13-3 0,10-15-11 15,20-40-71-15,11-18-50 16,15-43-43-16,6-19-16 15,6-38-35-15,4-17-21 16,-4-32-79-16,-11-18-66 16,-12-22 105-16</inkml:trace>
  <inkml:trace contextRef="#ctx0" brushRef="#br0" timeOffset="26619.68">23619 10296 2052 0,'20'22'150'15,"5"9"44"-15,4 36-61 16,-5 29-31-16,-3 56-64 16,-8 30-29-16,-15 32-71 15,-7 4-45-15,-20-8-113 16,-6-22-155-16,-10-42 217 15</inkml:trace>
</inkml:ink>
</file>

<file path=ppt/ink/ink4.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30T14:32:17.686"/>
    </inkml:context>
    <inkml:brush xml:id="br0">
      <inkml:brushProperty name="width" value="0.05292" units="cm"/>
      <inkml:brushProperty name="height" value="0.05292" units="cm"/>
      <inkml:brushProperty name="color" value="#FF0000"/>
    </inkml:brush>
  </inkml:definitions>
  <inkml:trace contextRef="#ctx0" brushRef="#br0">2024 3784 242 0,'-9'8'75'16,"-5"0"73"-16,2 1-5 16,-4 3-9-16,0-1-8 15,0 4-9-15,-2-1-9 16,0 0-28-16,-2 2-7 0,0-1-13 16,2 0-3-16,1-1-8 15,-3-2-7-15,1 5-16 16,1 1-5-16,1 8-11 15,-2 8-4-15,0-1-3 16,2 4-2-16,6 11-1 16,3 0 0-16,6 12-1 15,2 2-1-15,5 1 1 16,5 2-1-16,7 0 1 16,2-6 1-16,2 2 5 15,4 0 13-15,-3 0 24 16,3 8 12-16,-5-1 16 15,1-8-3-15,-6 4-11 16,-2-1-8-16,-10-3-10 16,-5 5-5-16,-7 2-10 15,-7 1-3-15,-7 3-9 0,0 3-4 16,-6-3-10-16,-4-5-16 16,3-8-64-16,1-7-60 15,10-20 74-15</inkml:trace>
  <inkml:trace contextRef="#ctx0" brushRef="#br0" timeOffset="1235.49">1602 4867 243 0,'-4'6'30'0,"-1"-1"20"15,-1-2 3-15,6-1 4 16,-1-2 18-16,-3-3 36 15,4-2 6-15,-3-4-1 16,-2 0-10-16,1 0-33 16,3 2-18-16,1 0-34 15,0 1-9-15,5 1-10 0,1-1-1 16,1 2-2-16,3 0 0 16,-3 2 0-16,0 0 1 15,-2 2 3-15,6 1 8 16,-5 2 14-16,5 2 7 15,-5 6 7-15,-3 2-4 16,0 7-13-16,2 7-6 16,6 2-12-16,1 2-1 15,7-2-3-15,3-8 2 0,5-11 26 16,4-3 12-16,3-14 27 16,2-7 12-16,-2-9 1 15,-1-8-3-15,-7-4-6 16,-2-3-8-16,-14 3-18 15,-5 2-7-15,-15 3-16 16,-8 3-6-16,-8 4-26 16,-7 4-10-16,-6 7-39 15,-3 7-19-15,-5 9-31 16,-3 7-34-16,2 11-126 16,4 3 153-16</inkml:trace>
  <inkml:trace contextRef="#ctx0" brushRef="#br0" timeOffset="1952.82">2438 4483 1321 0,'-3'2'16'0,"-1"6"-38"15,0 0 12-15,-3 5 3 16,0 4 7-16,-3-3 4 15,3 1 0-15,-3-3 4 16,3-1 0-16,1-3 0 16,0 2 1-16,2-1 5 15,3 0 0-15,1 1 3 16,0 3-1-16,0-3 3 16,0 9 1-16,0 11-1 15,0 9-1-15,-2 18-7 16,0 8 0-16,-1 5 4 0,-1 1 1 15,4-9 0-15,-2-10-1 16,1-12 2-16,-1-11 2 16,2-13 7-16,0-14-4 15,0-8-17-15,3-16-8 16,-3-20-13-16,0-11 2 16,-3-12 8-16,-3-7 2 15,3 2-8-15,0 1-1 0,2 13 0 16,0 11 3-16,-3 20 12 15,-2 6 8-15,5 8 5 16,0 1 0-16,7 4-3 16,4-1-7-16,11-6-5 15,6-3 3-15,14-11 9 16,4-4 3-16,5-3 11 16,-4-2 3-16,0 2-1 15,-5 2 0-15,-4 5-4 16,-2 6-3-16,-9 7-9 15,-3 6-5-15,-6 4-22 16,-4 4-20-16,-3 1-63 16,-5 3-45-16,-5 2-150 15,-4 1 159-15</inkml:trace>
  <inkml:trace contextRef="#ctx0" brushRef="#br0" timeOffset="2269.75">2166 5077 1317 0,'-3'11'52'15,"6"-5"40"-15,18-2-75 16,7-3 17-16,8-7 33 15,6-2 20-15,5-9 7 16,4-1-1-16,2-6-19 16,-1 2-16-16,-6 1-31 15,-6-4-12-15,-5 6-21 16,-7 0-9-16,-5 5-34 16,-4 3-28-16,-2 2-43 15,-1-1-20-15,-2 3-62 16,2-1-97-16,-5 3 179 15</inkml:trace>
  <inkml:trace contextRef="#ctx0" brushRef="#br0" timeOffset="2503.21">2389 5479 1930 0,'43'4'39'0,"9"-8"-48"16,12 0 5-16,7-13-2 15,-3-8 2-15,-1-6-1 16,-5-7-3-16,-8 0-34 16,-8 0-48-16,-20 10 53 15</inkml:trace>
  <inkml:trace contextRef="#ctx0" brushRef="#br0" timeOffset="2799.31">3186 5058 1061 0,'-13'28'126'16,"2"6"167"-16,6 1-248 16,4 7 10-16,0 0-25 15,1-3-11-15,0-5-2 16,2-11-17-16,0-7-13 0,0-10-59 15,-1-6-54-15,4-10-232 16,2-6 206-16</inkml:trace>
  <inkml:trace contextRef="#ctx0" brushRef="#br0" timeOffset="3405.25">3670 5206 1557 0,'-3'1'28'0,"2"2"-39"16,1-3 11-16,0-2 17 15,0-2 23-15,-1-5 26 16,-3-5 7-16,1-10-12 16,-3-7-16-16,5-5-35 15,-1-9-15-15,2-4-26 16,5 3-10-16,1-5-9 16,5 8 1-16,8 4 9 15,3 2 8-15,8 5 11 16,5 3 5-16,5 6 6 15,4 3 3-15,2 8 3 16,-2 6 0-16,0 7 7 16,0 7 4-16,-8 13 6 0,-4 8 2 15,-5 17-4-15,-6 7-1 16,-2 16-6-16,-6 0-1 16,-7 4-3-16,-2-2-2 15,-8-13-24-15,-1-3-41 16,1-16-179-16,-4-7 152 15</inkml:trace>
  <inkml:trace contextRef="#ctx0" brushRef="#br0" timeOffset="3789.57">3575 4812 1688 0,'-3'-17'54'0,"3"-5"-26"16,7-6 10-16,8-6-4 15,2-6 8-15,2-3 16 16,3-4-2-16,3 3-15 0,-2-4-8 15,1 1-19-15,-1 3-8 16,0-1-15-16,0 7-9 16,0 11-18-16,2 0-9 15,-3 12-19-15,1 4-15 16,-1 11-17-16,0 6 1 16,4 11 24-16,0 6 22 15,-5 6 34-15,2 1 11 16,-1 2 3-16,-1 0 0 0,-2 0-69 15,-1 3-117-15,-3-4 111 16</inkml:trace>
  <inkml:trace contextRef="#ctx0" brushRef="#br0" timeOffset="4306.88">4826 4109 1403 0,'7'-7'46'0,"2"3"10"0,2 4-55 16,1 12 7-16,0 6-1 15,-7 22 22-15,-2 11 7 16,-1 18 30-16,2 8 6 16,3 8-18-16,5 1-10 15,2-3-32-15,6-3-7 16,0-15-2-16,2-8 2 0,0-23 8 16,-2-9 10-16,-5-14 9 15,-8-7 5-15,-2-7-2 16,-12-6-11-16,-19-10-26 15,-10-2-20-15,-23-4-24 16,-6 3-18-16,-13 9 5 16,1 9 5-16,-8 17-14 15,1 16 18-15,11 24 27 16,8 11 18-16,27 19 32 16,19 2 1-16,31-4-17 15,17-7-9-15,33-23-3 16,11-15 1-16,24-34 0 15,6-16-2-15,8-33-24 16,5-15-50-16,0-23-295 16,-2-11 239-16</inkml:trace>
  <inkml:trace contextRef="#ctx0" brushRef="#br0" timeOffset="4840.17">5497 4425 1799 0,'-12'13'39'16,"4"6"-31"-16,3 7-24 0,3 6 8 15,2 9 3-15,-8 15 6 16,-4 6 0-16,-5 17 0 16,-8 11 0-16,-3 3 0 15,-6-6 1-15,-2-10-1 16,1-11-1-16,1-20-2 15,4-8 1-15,8-23-6 16,4-11-8-16,14-29-9 16,6-19-1-16,14-30 11 15,6-13 10-15,9-15 12 16,2-3 7-16,4 4 10 16,2 8 7-16,0 16 1 15,2 7 3-15,-7 14-8 16,-5 8-3-16,-3 14-1 0,-6 5-5 15,-2 10-4-15,-1 5-5 16,-1 7-7-16,-4 0-3 16,2 10-9-16,2 9-2 15,1 21 3-15,6 19 0 16,0 25 4-16,1 13 3 16,0 14 1-16,-3-1 0 15,-3 1 8-15,-1-9 5 0,-4-10 15 16,-3-5 4-1,-6-9-3-15,-2-2-3 0,-2-8-14 16,-2 1-14-16,-7-13-49 16,-2-5-33-16,-6-14-89 15,-3-10-50-15,-2-15 123 16</inkml:trace>
  <inkml:trace contextRef="#ctx0" brushRef="#br0" timeOffset="5068.87">5383 5077 2129 0,'15'-8'21'0,"20"-2"-87"0,10-8-11 16,13-1 29-16,0-1 9 15,-5-8 33-15,-1 6 6 16,-6-4-10-16,-2 2-48 16,-12 1-251-16,-2 1 203 15</inkml:trace>
  <inkml:trace contextRef="#ctx0" brushRef="#br0" timeOffset="5278.46">6167 4544 1986 0,'10'-3'73'15,"5"2"64"-15,13 5-163 16,6 2 4-16,0 6-14 16,-4-8-2-16,-2-1 1 15,-4-3-15-15,-3-13-53 16,0 6-49-16,-2-4-261 15,-4 1 237-15</inkml:trace>
  <inkml:trace contextRef="#ctx0" brushRef="#br0" timeOffset="5447.12">6068 5008 1718 0,'-6'14'94'0,"9"0"134"15,29-2-245-15,10-4-5 16,16-8-45-16,5-4-35 16,6-25-111-16,1-11-158 0,0-17 219 15</inkml:trace>
  <inkml:trace contextRef="#ctx0" brushRef="#br0" timeOffset="6044.14">7205 4198 2392 0,'34'-20'34'0,"-4"5"-133"16,-1 0-10-16,-19 12 18 15,-12 5 3-15,-29 5 64 16,-7 7 19-16,-24 8-9 15,-8 3 2-15,-7 17-2 16,5 7-3-16,9 15-23 0,5 6-17 16,25 4-24-16,5-3-6 15,23-19 22-15,13-12 27 16,24-22 100-16,7-13 39 16,23-22 38-16,7-12 5 15,15-18-44-15,6-7-16 16,-1-12-15-16,-5-1-11 15,-14 1-23-15,-12 1-12 0,-23 19-12 16,-9 9-3-16,-24 14-16 16,-10 11-11-16,-21 9-32 15,-14 8-13-15,-10 19-4 16,-3 12 6-16,-1 20 23 16,3 10 4-16,16 15-1 15,5 3-1-15,16 2 3 16,11 0 9-16,6-9 21 15,4-3 7-15,5-5 13 16,1-4 9-16,-2-4 18 16,0 0 6-16,-3-7 11 15,-3-3 0-15,-2-8-7 16,0-7-9-16,0-9-18 16,1-7-8-16,-1-13-18 15,3-2-7-15,4-17-20 0,5-10-18 16,13-20-73-16,7-8-53 15,9-9-207-15,1-4 205 16</inkml:trace>
  <inkml:trace contextRef="#ctx0" brushRef="#br0" timeOffset="6511.09">7992 4090 1022 0,'0'-6'51'0,"2"4"-4"15,0 0-9-15,-2-1-20 16,-2 3-5-16,-2-4 38 16,-1-5 14-16,-2-2 15 15,-1 2-4-15,2-2-40 16,-2 3-16-16,2 1-17 0,-1 1-2 16,1 4 0-16,-2 2 0 15,-3 15 1-15,-3 12-1 16,-8 33 6-16,-6 16 8 15,-7 38 8-15,-1 21 1 16,-11 26-5-16,-5 9-3 16,-2 0 22-16,0-17 10 15,10-29 7-15,7-10-4 0,13-31-26 16,4-6-11-16,5-20-14 16,3-13-21-16,8-19-99 15,4-11-96-15,11-26 112 16</inkml:trace>
  <inkml:trace contextRef="#ctx0" brushRef="#br0" timeOffset="6876.66">8008 4829 2016 0,'-9'-6'51'0,"4"4"-31"16,5 1-112-16,-4 4 41 0,-6 3 11 15,-13 4 68-15,-4-1 25 16,-5 8-1-16,-6 6-9 16,1 17-24-16,-2 13-12 15,1 25-10-15,5 10-2 16,10 12 0-16,7 1 1 15,13-11 2-15,4-14 1 16,14-22 1-16,5-13-1 0,8-19 5 16,4-8 0-16,5-15-4 15,1-9-5-15,2-17-34 16,-6-5-29-16,-9-16-122 16,-3-8-268-16,-16-11 275 15</inkml:trace>
  <inkml:trace contextRef="#ctx0" brushRef="#br0" timeOffset="7075.53">7650 5417 2388 0,'16'3'68'16,"12"7"12"-16,25 0-111 0,5-3 5 15,3-4-10-15,-2-11-5 16,-9-15 5-16,3-7-12 16,-13-14-47-16,1-1-80 15,-14-1 99-15</inkml:trace>
  <inkml:trace contextRef="#ctx0" brushRef="#br0" timeOffset="7328.18">8213 5427 1839 0,'-20'57'147'0,"4"9"60"16,8 2-80-16,5-6-76 15,4-3-35-15,5-26-12 16,-1-9 9-16,3-19 18 16,1-8 2-16,6-15-3 15,2-9-14-15,3-14-40 16,-4-5-16-16,-8-2-15 15,-8 0-1-15,-14 2 14 16,-9 3 10-16,-16 4-2 16,-2 8-12-16,-5 15-51 15,0 8-31-15,12 11 66 16</inkml:trace>
  <inkml:trace contextRef="#ctx0" brushRef="#br0" timeOffset="10715.28">12822 3202 812 0,'-11'-5'27'16,"2"1"2"-16,-1-2-27 15,-3 6 12-15,-4-2 27 16,-3 0 11-16,-4 4 30 15,2 0-2-15,1 4-21 16,-5 3-10-16,-1 5-28 16,-3 5-8-16,3 6 1 15,1 0 3-15,6 5 1 16,3 1-1-16,-1 3-8 16,-2 3-5-16,3 8 1 0,-2 4 4 15,9 4 12-15,3 2 3 16,4 2-1-16,5 0-4 15,5 4-11-15,0 7-1 16,5 3 2-16,-1 0 4 16,-1 2 9-16,2 1 1 15,-2 1-1-15,0 6 3 16,-3 6 2-16,-4 0 4 0,-3-1 2 16,-6 2-3-16,2-6-9 15,2 4-3-15,-1-5-6 16,0-7-2-16,2-4-4 15,-6-8-2-15,-1-8-2 16,-2-5-9-16,-2-11-49 16,-3-3-40-16,9-7-144 15,0-5-172-15,-2-8 234 16</inkml:trace>
  <inkml:trace contextRef="#ctx0" brushRef="#br0" timeOffset="12000.52">12475 4272 72 0,'-19'12'27'16,"-2"2"26"-16,-4 3 29 16,-3 3 12-16,0 2 25 0,1 1 6 15,7 2-12-15,3 4-7 16,6-4-12-16,4 1-11 16,7-5-7-16,1-4-4 15,8-2-20-15,2-8-4 16,3-1 1-16,1-3 3 15,2-5 14-15,1-1 4 16,1-6-9-16,-3-2-7 0,-3-5-21 16,2 1-9-16,-7-7-11 15,-3 2-5-15,-3-2-13 16,-10-5-15-16,-4 3-54 16,-3-2-49-16,-8 5-161 15,6 2 158-15</inkml:trace>
  <inkml:trace contextRef="#ctx0" brushRef="#br0" timeOffset="12867.92">12788 4109 1240 0,'-5'-2'61'16,"4"16"82"-16,6 3-159 15,-1 12 11-15,-1 7 5 16,0 1 13-16,-2 4 8 16,3 13 15-16,0 3 5 15,4 6-10-15,1 1-7 16,2-2-16-16,0-3-5 15,-1-12-3-15,-3-6 0 0,-5-21 0 16,0-9 6-16,-2-9 12 16,-3-6 2-16,-7-11 2 15,-3-7-2-15,-12-17-9 16,-2-5-3-16,-3-10-2 16,-1-7-6-16,10-3-5 15,2-2-4-15,18-1-31 16,8 0-5-16,15 2 0 15,5-2 1-15,11 2 31 16,5 2 6-16,6 2 4 16,5 7 2-16,2 10 4 15,-3 4 3-15,-1 10 11 16,-4 7 0-16,-3 12-1 16,-3 5 0-16,-8 16-9 0,-5 7 1 15,-12 19 7-15,-9 13-1 16,-25 22-3-16,-10 5-1 15,-25 16-5-15,-12-1 2 16,-4-4 2-16,-3-1 0 16,4-9-4-16,8-6-2 15,14-16-1-15,11-8 0 16,20-22-7-16,10-7-3 16,15-17 2-16,10-8 3 15,16-9 12-15,3-9 4 0,18-1 3 16,0-3-2-16,3 2-5 15,4 6-3-15,-5 3-3 16,-3 6-2-16,-4 9-1 16,-6 6 0-16,-12 19-1 15,-5 5 0-15,-11 13 2 16,-6 5 1-16,-9 7 2 16,-6 1 0-16,-6 3 2 15,-13-1 0-15,-3-3 9 16,-1-1 10-16,-20-2 18 15,2-3 8-15,-13-5 3 16,-4-6-8-16,8-11-19 16,3 3-9-16,8-11-12 15,-2-1-10-15,3-6-39 0,2-3-31 16,14-2-89-16,8 0-96 16,19-6 145-16</inkml:trace>
  <inkml:trace contextRef="#ctx0" brushRef="#br0" timeOffset="13076.56">13655 4796 2115 0,'-15'20'61'16,"2"9"8"-16,5 18-108 15,0 4-4-15,7-13-9 16,0-2-25-16,2-23-11 16,0-7-22-16,9-16-195 15,2-13 190-15</inkml:trace>
  <inkml:trace contextRef="#ctx0" brushRef="#br0" timeOffset="13552.06">14224 3984 1844 0,'13'2'25'16,"1"8"-53"-16,-1 9 2 15,-4 17 32-15,-5 11 9 16,-2 18 13-16,-10 4 8 15,5 14-3-15,-1 4-4 0,2 4-9 16,3-1-5-16,5-14-10 16,-4-8 0-16,9-21-2 15,-2-11 1-15,0-17 3 16,2-7 3-16,-5-12 15 16,-2-7 1-16,-9-11-1 15,-8-7-7-15,-17-15-26 16,-6 1-9-16,-19-1-4 15,-6 5 0-15,-3 21-6 16,-9 5 4-16,16 20 1 16,4 10 2-16,15 13 15 15,14 9 0-15,18 14-4 16,8 1 4-16,30-6 8 16,11-3 4-16,23-29 3 15,13-14-6-15,14-20-8 16,-2-17-6-16,5-12-54 0,0-4-61 15,-4-7-233-15,-5-6 203 16</inkml:trace>
  <inkml:trace contextRef="#ctx0" brushRef="#br0" timeOffset="13885.56">14876 4528 1774 0,'12'3'40'16,"3"5"-27"-16,5 4-17 16,-3 0 6-16,-6 4 2 15,-8-4 0-15,-3 11 1 16,0 2-2-16,-5 4-5 16,-1 4-3-16,5-1-3 15,0-1 0-15,6-2 4 16,2-1 0-16,2-2 3 15,4 3 0-15,-4-5 4 16,-2 1 9-16,-5 1 26 16,-11-3 14-16,-17 5 15 15,-9-1-2-15,-20 1-18 0,-6 5-14 16,-6-6-33-16,1-5-35 16,5-9-89-16,3-15-85 15,18-19 110-15</inkml:trace>
  <inkml:trace contextRef="#ctx0" brushRef="#br0" timeOffset="14151.32">14879 4161 1600 0,'-15'6'58'16,"0"1"44"-16,14 9-115 16,2-2 21-16,5 1 30 15,0-2 12-15,7-2 22 16,4-2-9-16,9-4-22 16,6-2-10-16,7-5-33 15,3-3-17-15,-3-9-44 16,-5-3-40-16,-9-1-169 15,-5-4 160-15</inkml:trace>
  <inkml:trace contextRef="#ctx0" brushRef="#br0" timeOffset="14349.59">15102 3737 2152 0,'25'31'28'0,"4"5"-60"16,7 11 0-16,-1-2 24 16,-2-3-11-16,-14-12-30 15,-2-5-4-15,-14-13-40 16,-5-3-52-16,-16-8 94 16</inkml:trace>
  <inkml:trace contextRef="#ctx0" brushRef="#br0" timeOffset="14737.88">12722 3432 1849 0,'20'-8'41'0,"10"1"-14"15,12 3-46-15,7 2 16 16,0 2 3-16,-7-3 2 16,-5-2 2-16,-8-4 2 15,-2-2 1-15,-8-4-9 16,-1-2-25-16,-8-1-87 16,-3-1-94-16,-6-1 109 15</inkml:trace>
  <inkml:trace contextRef="#ctx0" brushRef="#br0" timeOffset="14897.01">13153 3038 1309 0,'17'11'66'0,"7"12"86"16,9 10-131-16,1 14 4 0,0 7 0 15,-5 6-39-15,-5 0-43 16,-5-1-182-16,-4 0 148 15</inkml:trace>
  <inkml:trace contextRef="#ctx0" brushRef="#br0" timeOffset="15740.11">15611 4166 1542 0,'27'-3'43'0,"7"0"69"0,18 2-165 15,5 1 58-15,5 3 20 16,-4 1 2-16,3 1 0 16,-2 0-9-16,-9-1-12 15,-3 5-2-15,-14 0-51 16,-8 6-47-16,-12 5-222 16,-9 5 181-16</inkml:trace>
  <inkml:trace contextRef="#ctx0" brushRef="#br0" timeOffset="15907.13">15526 4907 1771 0,'19'16'81'0,"24"1"0"0,18-4-24 16,26-7-49-16,6-9-6 15,5-16-12-15,-4-10-15 16,-5-13-69-16,1-3-75 15,-15-1 93-15</inkml:trace>
  <inkml:trace contextRef="#ctx0" brushRef="#br0" timeOffset="16590.56">16750 5155 2092 0,'6'0'50'15,"4"-1"23"-15,18-5-108 16,3-4 25-16,4-15 15 16,5-14 5-16,-2-27 3 0,4-13 1 15,-6-12-5-15,-2-8-3 16,-10 13-8-16,-3 4-4 16,-11 11-14-16,-3 12-11 15,-12 9-36-15,-5 11-16 16,-4 15-20-16,-4 8 4 15,-3 13 32-15,-2 8 17 16,1 26 30-16,-2 15 10 16,9 33 14-16,2 14 6 0,7 9 11 15,8-1 18-15,11-20 21 16,4-12 4-16,12-27 13 16,6-13-2-16,9-24-4 15,7-10-3-15,7-23-18 16,0-11-15-16,-1-15-21 15,-6-5-1-15,-12-5 1 16,-3 1 1-16,-14 2-3 16,-4 2-1-16,-6 0-11 15,-4 3-8-15,-3 10-21 16,1 5 0-16,-5 16 5 16,1 7 3-16,-1 12 10 15,0 6-10-15,1 16-8 16,4 15-4-16,-1 30 7 0,1 12 8 15,5 14 9-15,0 1 4 16,7-9 2-16,0-7-1 16,7-15-29-16,2-12-30 15,0-24-77-15,2-14-76 16,10-24 116-16</inkml:trace>
  <inkml:trace contextRef="#ctx0" brushRef="#br0" timeOffset="16908.16">17975 4717 1940 0,'-27'52'48'0,"5"9"-23"16,4 8-32-16,5-4 3 15,2-6 8-15,6-22 14 16,5-11 3-16,5-15 8 15,7-8-4-15,9-9-9 16,5-8-4-16,2-7-13 16,1-8-9-16,-1-8-8 15,-4 0-2-15,-3-10-1 16,-8 8 3-16,-12 4 3 16,-2 5-2-16,-16 14-36 15,-7 6-22-15,-9 17-35 0,-7 9-19 16,-1 14-58-16,6 3-90 15,15-4 162-15</inkml:trace>
  <inkml:trace contextRef="#ctx0" brushRef="#br0" timeOffset="17173.66">18875 4168 2212 0,'-2'8'23'0,"9"15"-40"16,2 6-54-16,6 13 48 15,-3 5 13-15,-7 3 17 16,4 6 4-16,-5 5 3 16,8 3-2-16,1 4-5 15,-4-4-6-15,3-5-12 16,-4-6-16-16,-7-17-48 15,0-8-27-15,-7-15-98 16,-12-9-308-16,-24-17 322 16</inkml:trace>
  <inkml:trace contextRef="#ctx0" brushRef="#br0" timeOffset="17440.59">17943 4394 2029 0,'46'-9'50'0,"12"-4"-42"15,35-8-2-15,14-6 10 0,12-10 0 16,8-6 6-16,3-6 13 16,-2-3-1-16,-6-5-5 15,-4 2-8-15,-7 5-22 16,-5 3-9-16,-16 13-24 15,-2 6-22-15,-14 12-54 16,-10 9-36-16,-18 15-210 16,-12 10 210-16</inkml:trace>
  <inkml:trace contextRef="#ctx0" brushRef="#br0" timeOffset="17708.91">18528 5091 2038 0,'35'12'33'15,"15"-1"-75"-15,10-5 74 16,21-8 21-16,8-13 1 0,14-14 3 15,3-7-14 1,4-11-18-16,-2 1-10 0,-5-6-37 16,-4 3-26-16,-15 3-109 15,-9 4 90-15</inkml:trace>
  <inkml:trace contextRef="#ctx0" brushRef="#br0" timeOffset="35582.44">1204 7760 1095 0,'-3'3'95'0,"3"-1"109"16,10 0-143-16,0-1 15 15,1 1-14-15,1-5-8 16,-2-1 12-16,-2-8 4 16,-7-4 2-16,-1-7-5 15,0-2-13-15,0-8-29 16,-1-3-9-16,2-7-13 16,2-2-4-16,2-3-2 0,1-2-1 15,2 2 1-15,-2 1 0 16,0 4 2-16,1 1 1 15,-2 6 0-15,-2 2 1 16,4 8-1-16,-3 1 0 16,-3 8 1-16,1 3 0 15,-1 6 0-15,5 6-1 16,-3 4-3-16,0 9-1 0,2 16-1 16,3 11 1-16,3 18 1 15,-1 6 3-15,2-2 7 16,-2-1 5-16,6-15 10 15,-2-5 3-15,5-11 3 16,2-6 2-16,0-9-2 16,-1-4-2-16,-3-6-1 15,-1-2-1-15,-4-2 0 16,-5-2-1-16,2-3-1 16,-7-4-2-16,4-6-10 15,6-5-10-15,6-7-22 16,3-6-12-16,2-12-17 15,0-5 0-15,2-10-4 16,4-2 0-16,5 4-6 16,-1 2-22-16,3 7-97 0,2 5-126 15,-6 11 170-15</inkml:trace>
  <inkml:trace contextRef="#ctx0" brushRef="#br0" timeOffset="36099.05">1946 7492 982 0,'-2'3'52'0,"-1"2"-4"15,3 2-7-15,0-2-7 16,2-2-12-16,-1-3 11 16,0-2 17-16,5-2 31 15,1-1 12-15,4-5-3 16,5 0-14-16,3-3-43 16,2-2-10-16,5-1 2 15,3-3 6-15,-1-1 13 16,0 2 2-16,-5-3 0 15,-4 0 0-15,-7-1 0 0,-1 0-1 16,-11 5-5-16,-2 0-9 16,-15 3-17-16,-8 0-7 15,-13 8-22-15,-8 6-12 16,-8 11-29-16,-4 14-17 16,-4 17-27-16,3 9-4 15,3 19 26-15,4 5 20 16,11 4 50-16,15 0 20 0,16-14 11 15,14-11 1-15,17-20-7 16,4-10-7-16,18-24-7 16,3-6 0-16,7-25-2 15,8-11-1-15,-5-6-31 16,2-5-45-16,-7-2 44 16</inkml:trace>
  <inkml:trace contextRef="#ctx0" brushRef="#br0" timeOffset="36550.11">2290 7475 1244 0,'12'3'127'16,"6"0"197"-16,8 2-294 15,8-3 4-15,-4 2-12 16,3-2-11-16,-9-2 8 16,-7 0 34-16,0-4 14 15,-6-10 17-15,-6-5-5 16,-3-6-35-16,-4-4-16 0,-9 2-31 16,-1 2-16-16,-9 3-31 15,-7 3-11-15,-3 6-4 16,-8 3-5-16,-2 11-22 15,1 8-9-15,-1 12 7 16,6 4 15-16,4 12 59 16,4 6 22-16,8 14 16 15,3 9 4-15,11 5 0 16,10-3 13-16,16-16 10 16,11-13 0-16,14-28-5 15,9-14-15-15,9-31-20 16,5-12-16-16,-3-17-57 15,-2-8-44-15,-12-12-130 16,-10-7-143-16,-11-6 218 16</inkml:trace>
  <inkml:trace contextRef="#ctx0" brushRef="#br0" timeOffset="36935.14">2757 6878 1152 0,'23'13'100'15,"4"3"42"-15,4-2 0 16,4 3-61-16,1 3-11 0,-2 8-10 16,0 3-10-16,-9 7-15 15,-1-1-8-15,-6-2-11 16,-4 0-5-16,-3-8-3 16,-5-2 0-16,-6-7-5 15,-6-3-7-15,-6-5-27 16,-3-2-13-16,-3-2-16 15,-6 3 0-15,-2 0 19 16,-5-2 12-16,5 2 26 16,2-2 10-16,8 1 12 15,6 3 1-15,8 1 0 16,2 6 0-16,5 3 7 16,4 0 9-16,7 4 13 15,2-4 2-15,5 0-9 16,1-1-8-16,10-4-20 15,-4-1-7-15,5-9-13 0,2-2-28 16,-2-12-105-16,5-8-153 16,-7-19 161-16</inkml:trace>
  <inkml:trace contextRef="#ctx0" brushRef="#br0" timeOffset="37337.39">3690 7100 2009 0,'-9'0'44'0,"-2"7"-69"16,1 4-11-16,-13 10-36 15,-2 7-15-15,-14 2 19 16,-7-3 11-16,-3-5 45 15,4-6 24-15,6-5 12 16,15-3-2-16,18-1-42 16,7 2-19-16,19-1-8 15,5 1-1-15,15 2 30 16,1-3 11-16,11 0 5 16,0 0 7-16,-1-1 20 15,-3-1 9-15,-13 2 16 0,-6 3 0 16,-20 3-8-16,-12 2-7 15,-21 11-24-15,-16 0-11 16,-12 11-20-16,-11 0-19 16,5-1-65-16,3-5-63 15,8-12 89-15</inkml:trace>
  <inkml:trace contextRef="#ctx0" brushRef="#br0" timeOffset="37721.01">3889 7170 1988 0,'-19'29'53'0,"11"11"-23"15,9 6-33-15,11 9-1 16,2 1 1-16,0-5 3 15,-1-4 0-15,-2-13 1 16,0-8 1-16,2-16 0 16,1-5-4-16,5-15-25 15,2-10-28-15,2-17-79 16,1-6-45-16,-7-8-44 0,-3-1 22 16,-8 5 84-16,-4 6 67 15,-2 18 106-15,-2 11 14 16,-1 23 21-16,0 14 2 15,0 31 3-15,-5 19 5 16,-4 31-8-16,0 9-20 0,-5 11-36 16,3-7-12-16,5-16-66 15,6-19-39-15,10-40-337 16,6-24 260-16</inkml:trace>
  <inkml:trace contextRef="#ctx0" brushRef="#br0" timeOffset="38336.28">4361 7484 1151 0,'-3'-4'69'0,"1"-3"79"15,6-3-159-15,1-4-2 16,6-8-4-16,-2-7 8 15,2-9 23-15,-1-3 17 0,-3 1 27 16,3 1 8-16,-2 5-7 16,3 3-15-16,1 7-26 15,-1 3-9-15,0 11-8 16,-1 7-2-16,-4 11-3 16,-1 12 0-16,-3 13 1 15,0 6 0-15,-5 7 3 16,-1-1 2-16,2-9 23 15,-1-4 11-15,3-15 7 16,0-3 1-16,6-16-12 16,5-7-2-16,9-10 10 15,4-10 7-15,0-7 0 16,1-6-7-16,-2 2-18 16,-5 4-7-16,-1 13-2 15,-6 7 2-15,1 14 1 0,-8 6 1 16,2 19-9-16,1 8-4 15,-6 14-11-15,4 4-8 16,0-3-16-16,-1-5-10 16,3-15-37-16,4-11-40 15,5-18-194-15,4-14 186 16</inkml:trace>
  <inkml:trace contextRef="#ctx0" brushRef="#br0" timeOffset="38820.56">4900 7356 1857 0,'-18'19'70'0,"6"-2"11"16,8-4-93-16,4-6 3 15,3-1-5-15,-2-10 9 16,4-9 9-16,-3-11 8 15,1-8 5-15,-2-4 2 16,-1-3-3-16,1 3-10 16,-1-2-7-16,5 6-16 15,-1 2-6-15,0 10-7 16,1 4-3-16,-1 7 3 0,3 4 1 16,-2 5 4-16,1 5 5 15,1 10 11-15,-3 4 8 16,0 9 6-16,0 0 7 15,1-6 12-15,1-3 5 16,4-7 6-16,0-5-1 16,3-4-7-16,3-3-3 0,1-6-6 15,3-1-1-15,-1-5-6 16,4 0-3-16,-3 3-5 16,-3 1-2-16,-3 7-1 15,-2 3-1-15,-1 11-2 16,2 4-3-16,-3 10-20 15,0 3-20-15,1-5-79 16,2 0-53-16,0-17-84 16,2-6-53-16,4-17 177 15</inkml:trace>
  <inkml:trace contextRef="#ctx0" brushRef="#br0" timeOffset="39136.67">5454 7056 847 0,'12'10'184'0,"-1"4"178"15,2 2-65-15,-2 5-110 0,0-1-36 16,-1-1-60-16,-1-4-21 16,-3-7-23-16,3-5-9 15,-3-11-8-15,-5-5-3 16,3-15-29-16,-7-5-27 16,-8-8-48-16,-1 3-15 15,-13 5 2-15,-1 4 9 16,-6 17 37-16,-2 7 12 15,1 21 14-15,1 14 12 0,10 22 5 16,4 13 3-16,11 19 9 16,7 6 8-16,15-12 12 15,10-13 0-15,22-36-7 16,9-21-10-16,18-43-42 16,6-26-39-16,1-42-209 15,-4-12 171-15</inkml:trace>
  <inkml:trace contextRef="#ctx0" brushRef="#br0" timeOffset="39338.3">5752 6520 1106 0,'-21'64'153'16,"3"1"99"-16,11 6-97 15,6 0-7-15,7-6-47 16,6 0-5-16,7-11-29 0,1-1-18 15,5-8-22-15,1-6-8 16,2-5-15-16,-2-9-9 16,-8-4-34-16,-3-2-27 15,-15-9-82-15,-6-3-101 16,-20-16 140-16</inkml:trace>
  <inkml:trace contextRef="#ctx0" brushRef="#br0" timeOffset="39528.1">5588 7180 2178 0,'24'8'50'0,"11"-1"-48"16,11-4 0-16,9-10-22 15,4-6-39-15,-7-18-116 16,-4-8-53-16,-7-9-127 15,-12-3 170-15</inkml:trace>
  <inkml:trace contextRef="#ctx0" brushRef="#br0" timeOffset="39838.06">6171 7215 1354 0,'6'0'208'16,"3"-3"256"-16,6-4-313 15,2-6-36-15,2-4-57 16,-3-7-52-16,-2-8-13 16,-8-5-11-16,-6-3-1 15,-9 3 4-15,-3 4 0 0,-3 9-5 16,3 6-3-16,1 10-20 16,0 9-26-16,8 15-41 15,0 11-3-15,4 13 22 16,6-1 30-16,6-6 19 15,6-7-1-15,13-22-4 16,5-11-9-16,2-21-69 16,-2-9-54-16,-3-9-113 15,-6-7 127-15</inkml:trace>
  <inkml:trace contextRef="#ctx0" brushRef="#br0" timeOffset="40121.21">6502 6764 1156 0,'0'81'159'0,"7"7"81"16,5 4-48-16,4 0-118 16,3-4-26-16,2-17 10 0,2-14 2 15,2-21-3-15,0-10-5 16,1-18-24-16,-1-4-7 16,-2-11-24-16,-2-1-12 15,-4-20-33-15,-2-7-25 16,-6-19-49-16,-1-8-15 15,-8 2 9-15,-4 10 24 0,-7 28 69 16,-8 18 36-16,-3 46 44 16,-5 24 19-16,-12 57 30 15,-3 26 4-15,-14 57-8 16,-2 23-32-16,5 3-141 16,10-17 62-16</inkml:trace>
  <inkml:trace contextRef="#ctx0" brushRef="#br0" timeOffset="54023.52">1008 9009 723 0,'-13'9'66'0,"2"0"99"16,3 3-151-16,2 1 14 15,3 2 6-15,-2 1 10 16,4 2 5-16,0-2-5 16,-3 1 3-16,7 4-4 15,-2 3-9-15,4 12-15 16,0 7-9-16,2 11-9 15,1 7-1-15,3 0 0 16,4 0 1-16,-1-6-1 16,-2-9 1-16,2-8 20 0,0-5 8 15,-2-12 5-15,0-6-7 16,-1-9-32-16,-2-7-15 16,-3-13-28-16,-5-8-26 15,-6-18-101-15,-6-8-60 16,-7-8 117-16</inkml:trace>
  <inkml:trace contextRef="#ctx0" brushRef="#br0" timeOffset="54259.37">822 9097 782 0,'-3'-12'180'0,"1"-2"205"15,8-1-182-15,8-2-68 16,4-2-52-16,5-2-43 15,0-2-5-15,3-2-14 16,0 0 1-16,4-3-6 16,1 1-5-16,6 0-6 15,6-4-2-15,3 4-2 16,-1 0-7-16,-2 2-53 16,-2 7-32-16,-4 5-57 15,-4 3-19-15,0 4-163 16,-6 3 203-16</inkml:trace>
  <inkml:trace contextRef="#ctx0" brushRef="#br0" timeOffset="54502.55">938 9240 1855 0,'3'3'62'0,"10"-2"-26"16,6-2-2-16,17-5-21 16,7-5-2-16,8-11 0 15,3-4-2-15,-5-5-3 16,-6-3-5-16,-7 3-32 16,-7 3-26-16,-2 2-86 15,-1 5-116-15,-4 7 151 16</inkml:trace>
  <inkml:trace contextRef="#ctx0" brushRef="#br0" timeOffset="54975.75">1567 9312 1164 0,'-9'22'84'0,"4"6"67"15,5 5-112-15,2 6 10 16,1 1-14-16,1-2 7 0,1 1 14 16,2-3 5-16,0-6 7 15,1-3-3-15,1-6-15 16,-3-4-8-16,3-7-16 15,-4-3-9-15,4-6-9 16,-3-7-4-16,3-5-6 16,-1-5-3-16,-4-7-4 15,-3-1-2-15,-1-4-1 16,-5 0-3-16,0-1-2 16,-2-2 0-16,5 2 1 15,2 0 1-15,10 3-9 16,4-3-8-16,4 0-7 15,4 0 0-15,3 1 14 16,3 5 9-16,5 4 9 16,1 2-13-16,4 11-44 0,2 8-37 15,-1 17-104-15,-1 3-34 16,-1 13-64-16,-1 3 142 16</inkml:trace>
  <inkml:trace contextRef="#ctx0" brushRef="#br0" timeOffset="55425.43">2395 9624 1017 0,'-4'0'77'15,"-1"0"83"-15,5 0-141 16,0 0 5-16,0 2-12 16,0-2 10-16,-1-2 22 15,-1-4 4-15,0-7 17 16,2-4-6-16,0-6-14 16,0-2-7-16,0-3-18 15,2 2-7-15,-2-1-9 16,0 2-3-16,-2 4-1 15,1 3 0-15,-2 3 1 0,-1-1 0 16,-1 1 0-16,-1 0 0 16,-1-2 0-16,0 1 1 15,-1-1-1-15,-1-1 1 16,0 5-1-16,-1-3-1 16,0 9-9-16,1-1-15 15,-2 8-54-15,-2 1-41 16,0 6-49-16,2 2-3 0,1-1 5 15,3 0-14-15,3 0 117 16</inkml:trace>
  <inkml:trace contextRef="#ctx0" brushRef="#br0" timeOffset="55893.59">1916 9266 135 0,'-1'-11'51'15,"-2"1"64"-15,2 1-10 16,0 4-35-16,0-1-7 0,0 0 10 16,-1 2 19-16,2-1 47 15,0 4 13-15,-1 1-11 16,0-2-21-16,-3 8-43 15,9 4-15-15,1 14-25 16,5 4-2-16,-2 6-1 16,0 4-3-16,1 0-2 15,-3 3 0-15,-1-3-2 16,4-5-3-16,-3-4-8 16,2-4-5-16,-2-5-7 15,2-4-12-15,2-1-77 16,0-2-98-16,6-10 99 15</inkml:trace>
  <inkml:trace contextRef="#ctx0" brushRef="#br0" timeOffset="56378.54">2623 8821 1116 0,'-12'4'135'16,"4"1"268"-16,8 8-403 15,0 0 0-15,2 11-1 16,-1 1 2-16,-1 9 2 15,0 2 2-15,-3 7 7 16,1 4 4-16,2 7 0 16,0-1-1-16,3-2-7 15,0-4-3-15,0-14-1 16,-2-9 2-16,-1-11 2 16,-2-5 4-16,-3-5 3 15,-1-1-3-15,-11-4-8 16,-4-8-8-16,-8-3-13 15,-6-4-1-15,-1-1-4 0,-4 8-1 16,9 2-2-16,0 7 0 16,16 14 1-16,4 2 2 15,11 15 4-15,6 6 1 16,18 2-6-16,7-3-25 16,17-13-44-16,7-9-39 15,3-15 62-15</inkml:trace>
  <inkml:trace contextRef="#ctx0" brushRef="#br0" timeOffset="57612.78">2947 9233 1837 0,'-5'2'77'15,"-2"1"-13"-15,0-1-26 16,1 7-22-16,-7 1-18 16,-1 2-1-16,-2 5-3 15,-7-2-2-15,7 1 4 16,-1-1 1-16,7-8 0 16,3-2-3-16,7-12-2 15,8-5-1-15,7-7 2 0,4-3 2 16,3-2 2-16,-2-3 1 15,-3 4 2-15,-3-4 0 16,1 4 1-16,-2 2-1 16,1 2 0-16,-2 4 1 15,-5 6 1-15,-6 2-1 16,1 6-1-16,-1 1-5 0,1 3-21 16,-2 10-2-16,0 13 1 15,2 9 4-15,2 11 20 16,2 3 3-16,8 5 1 15,1-2 1-15,-2-6-2 16,3-4 0-16,-3-11-1 16,-2-7-2-16,0-7-5 15,-6-6-3-15,-2-8-6 16,-3-3 1-16,0 0 5 16,0-4 4-16,-4-7 7 15,0-3 2-15,-1-2 2 16,1-1 1-16,1 2 3 15,3-3 3-15,5-1 0 16,2-3 2-16,5-6 1 16,5 3 2-16,1-1 7 15,3 0 5-15,0-1 2 0,0-3-2 16,1 2-12-16,-1 5-6 16,-1 2-8-16,-2 5-1 15,-6 6-1-15,-1 1-5 16,-6 11-8-16,-1 7-2 15,-7 12 1-15,0 10 3 16,-3 13 8-16,-2 0 3 0,6-2 2 16,2-5 2-1,2-10 0-15,6-6 0 0,5-8 1 16,3-8-1-16,4-9 2 16,2-5 0-16,0-10 0 15,-2-3-1-15,1-5-1 16,-2-1 0-16,4 3-3 15,-5 2 0-15,-2 8-1 16,-3 4-2-16,-2 9-2 16,2 2 1-16,2 10 1 15,-1-1 2-15,6 5 6 16,2-3 3-16,3-5 13 16,4-1 5-16,-2-10 8 15,3 1 1-15,-4-11-5 16,-3-5-4-16,-6-3-6 15,-6-4-2-15,-10 0-3 16,-6-2-3-16,-15 4-28 0,-9 1-25 16,-16 9-51-16,-7 7-18 15,0 15 4-15,-1 13 20 16,12 22 47-16,5 11 20 16,15 16 17-16,16 5 2 15,16 1-2-15,11-6 0 16,9-16 8-16,7-11 6 15,8-26 17-15,6-11 13 0,3-21 25 16,0-12 7-16,-2-14-4 16,-7-5-10-16,-3-3-29 15,-6 1-12-15,-11 3-6 16,-8 0-2-16,-13 4-4 16,-6 2-4-16,-10 7-9 15,1 5-3-15,-2 15-5 16,0 5-3-16,6 11-6 15,2 7-3-15,6 10-1 16,4 7 3-16,7 7 7 16,5 3 6-16,3 8-16 15,0 1-17-15,1 5-36 16,-2 1-27-16,-3-10-61 16,2-9-90-16,-6-23 149 15</inkml:trace>
  <inkml:trace contextRef="#ctx0" brushRef="#br0" timeOffset="57847.44">4228 8570 2223 0,'3'34'49'16,"0"9"-48"-16,14 23-4 15,1 9 0-15,4 9 2 16,-4 0 2-16,-1-5-4 16,-8-6-1-16,-3-15-5 15,-6-13-15-15,-5-18-63 16,-6-12-61-16,-7-17 76 16</inkml:trace>
  <inkml:trace contextRef="#ctx0" brushRef="#br0" timeOffset="58331.39">4860 8968 890 0,'-1'35'131'16,"-2"1"133"-16,-3 0-32 0,-2 2-45 15,0-2-25-15,-2-3-67 16,3-1-32-16,-3-6-46 16,2-7-6-16,-1-8 0 15,3-4 1-15,-3-8-2 16,-1-3-2-16,-1-3-9 15,3-6-11-15,-1-6-18 16,7-3-6-16,-4-8-8 16,1-1 3-16,1 3 14 15,3 3 7-15,5 7 10 16,2 4 3-16,2 12-2 16,3 4 2-16,2 15 6 15,3 8 6-15,3 24 10 16,1 9 5-16,-3 15-2 15,-2 2-4-15,1-6-9 16,-1-6-10-16,3-19-43 16,3-14-49-16,2-27-95 0,3-13-170 15,-7-29 206-15</inkml:trace>
  <inkml:trace contextRef="#ctx0" brushRef="#br0" timeOffset="58547.18">5180 8390 2067 0,'12'39'61'0,"6"16"-34"16,5 14-6-16,-2 30-3 16,1 6-11-16,-10 8-3 15,-3-1 0-15,-9-9-4 16,-6-6-4-16,-3-26-25 15,2-11-27-15,0-31-103 16,4-6 94-16</inkml:trace>
  <inkml:trace contextRef="#ctx0" brushRef="#br0" timeOffset="58998.18">5745 8711 1632 0,'-20'32'42'0,"-6"12"-29"16,3 7 8-16,-4 11 23 15,0 3 9-15,0 4 18 16,3 4-6-16,5-1-15 16,-2-4-11-16,8-11-16 15,0-5-7-15,10-10-13 16,2-2-3-16,2-7-3 15,5-5-1-15,5-5 1 16,4-4-3-16,8-9-12 16,3-5-9-16,9-13-40 15,5-5-33-15,6-15-104 16,-1-2-29-16,2 0 11 16,0 1 22-16,-3 11-2 0,0 6 134 15</inkml:trace>
  <inkml:trace contextRef="#ctx0" brushRef="#br0" timeOffset="59500.67">6288 9410 1758 0,'-2'0'76'0,"0"0"-9"15,0-3-3-15,-8-3-33 16,-6 1-5-16,-14-6 16 16,-8 4-2-16,-11-4-17 15,-3 5-8-15,-9 3-29 16,5 1-5-16,2 5 6 16,5 3 2-16,19 14 4 15,7 7-3-15,22 16-3 16,9 4 1-16,15 1 11 15,11-7 4-15,16-17 7 16,-2-12 4-16,5-19 16 16,-1-8 10-16,-6-12 13 0,-1-3 0 15,-10-2-12-15,-8 4-9 16,-13 1-12-16,-8 3-3 16,-11 0-10-16,-7 3-8 15,-7 3-22-15,-4 1-8 16,1 10 1-16,5 7 5 15,11 16 11-15,6 11 4 16,8 25-1-16,9 11-1 16,5 15-1-16,5 0-2 0,3-15-11 15,5-7-8-15,1-28-31 16,-2-10-12-16,1-28-65 16,0-18-101-16,-3-30 148 15</inkml:trace>
  <inkml:trace contextRef="#ctx0" brushRef="#br0" timeOffset="59918.49">6456 9207 1391 0,'-8'39'159'0,"6"8"200"16,2 4-223-16,3 10-21 15,0 5-14-15,1 3-29 16,-2-1-2-16,3-14-9 0,5-7 0 15,-3-18-1 1,5-9-5-16,1-11-18 0,3-8-11 16,6-16-24-16,3-13-11 15,7-24-28-15,-1-13-12 16,-4-11-9-16,-1 1 2 16,-9 8 5-16,-1 5 5 0,-3 22 10 15,-2 12 3-15,2 28 12 16,3 11 10-16,-3 27 6 15,3 11 3-15,-4 13 4 16,4 3 3-16,1-7 18 16,3-10 6-16,3-17 12 15,4-11 5-15,3-22-6 16,3-10-3-16,2-23-9 16,1-8-8-16,-7-12-10 15,-2-1-5-15,-16 3-22 16,-8 3-20-16,-11 4-83 15,-7-1-63-15,-5 6-339 16,-3 5 308-16</inkml:trace>
  <inkml:trace contextRef="#ctx0" brushRef="#br0" timeOffset="60349.31">7593 9093 1794 0,'-24'15'50'0,"-1"7"-10"0,-10 14-39 15,-9 8 2-15,-9 7 1 16,-4-1 4-16,-6-4 32 15,5-2 6-15,9-5 8 16,3-1-4-16,19-3-34 16,10-3-9-16,28-9-31 15,18-7-3-15,29-14 3 16,17-7-1-16,16-11 21 16,2-2 6-16,-3 2 28 15,-7 1 18-15,-17 10 31 16,-11 5 5-16,-22 12-15 15,-12 6 2-15,-32 16-20 16,-18 7-5-16,-39 15-12 16,-16 4-17-16,-27 6-46 0,-11 2-48 15,-8-1-118-15,0 0 103 16</inkml:trace>
  <inkml:trace contextRef="#ctx0" brushRef="#br0" timeOffset="67075.12">8183 9737 481 0,'-1'1'38'0,"-2"-1"32"16,3 3-21-16,0 2 19 15,0-3-5-15,0 2 5 16,-1-2 10-16,-2 0 13 16,3-2 0-16,0 0-9 0,3 4-12 15,-2 0-30-15,3-1-5 16,3 0-11-16,-7-3-2 16,8 0 1-16,-6 0-4 15,5-2-1-15,2-1-1 16,-2-6-5-16,0 0 1 15,-2-5 4-15,0-3 2 0,-4-5 2 16,-2-4-3 0,-5-5-6-16,-4 0-5 0,-1-3-7 15,-4 1-7-15,0 0-11 16,3 3-3-16,-1 5-4 16,7 4 6-16,5 6 1 15,8 2-3-15,14 5-8 16,8-1-2-16,23 0 6 15,10 1 3-15,13 1-23 16,10-1-35-16,-2 3-125 16,-7-2-116-16,-7 1 173 15</inkml:trace>
  <inkml:trace contextRef="#ctx0" brushRef="#br0" timeOffset="67526.75">8785 9438 1821 0,'11'0'49'16,"7"0"-1"-16,5 0-55 0,5 4 7 15,2 2 6-15,-5 1 2 16,2-1 1-16,-8-2 11 16,3-2 7-16,-10-2 5 15,-1-2 0-15,-4-1-7 16,-7 3-9-16,0-2-10 16,5-7-7-16,-7 2-25 15,-1 0-19-15,-16-1-60 16,-5 0-17-16,-18 7-3 15,-7 3 10-15,-6 10 54 16,-6 8 21-16,5 8 21 16,2 4 19-16,14 13 28 15,11 5 5-15,16 9 5 16,9 6-9-16,15-1-5 16,9-7 8-16,18-11 13 15,9-12 0-15,20-19-14 0,5-10-25 16,9-22-86-16,0-9-107 15,-3-18 103-15</inkml:trace>
  <inkml:trace contextRef="#ctx0" brushRef="#br0" timeOffset="67793.45">9307 9109 1908 0,'0'-1'64'15,"0"5"24"-15,9 18-97 16,-1 15-5-16,-4 27 6 16,-4 13 1-16,-10 15 6 15,-4 1 1-15,-3-1-3 16,0-12-11-16,6-18-67 15,4-12-54-15,8-23-297 16,8-10 253-16</inkml:trace>
  <inkml:trace contextRef="#ctx0" brushRef="#br0" timeOffset="68109.81">9663 9645 1547 0,'-5'3'118'0,"-1"-1"175"15,1-1-282-15,1 2-1 16,-2-3-16-16,-2 1-14 0,-1-3-18 16,-3-6-2-16,3 1 7 15,1-3 11-15,2 1 15 16,6 1 2-16,0 4-9 16,0 2-4-16,9 4-1 15,0 4 1-15,5 8 11 16,0 3 7-16,3 7 15 15,0-4 13-15,0 0 19 16,2-6 1-16,-2-2-6 16,1-3-11-16,-1-5-15 15,0-2-9-15,1-15-49 16,-2-4-43-16,-3-16-123 16,-2-7-127-16,-4-9 185 15</inkml:trace>
  <inkml:trace contextRef="#ctx0" brushRef="#br0" timeOffset="68360.17">10130 8897 2067 0,'-2'37'55'0,"3"12"1"0,6 33-70 15,3 9 7-15,1 7 5 16,-4-2 1-16,2-11 2 16,-3-4 1-16,-1-13-14 15,-1-11-23-15,-1-17-74 16,-1-10-57-16,-3-15 84 16</inkml:trace>
  <inkml:trace contextRef="#ctx0" brushRef="#br0" timeOffset="68793.6">9950 9550 2206 0,'23'24'37'0,"13"3"-55"15,9 2-7-15,14-4 17 0,5-5-13 16,2-13-15-16,-6-9 1 15,-7-16 4-15,-6-4 12 16,-8-5 19-16,-1-1 3 16,-12 3-1-16,1 3 1 15,-9 4-3-15,0 2 0 16,0 0 1-16,0-3-1 16,5-1 0-16,-3 0 2 0,-2-1 1 15,-5 1 0-15,-9-2 2 16,-3 1-3-16,-13 3-37 15,-9-1-31-15,-17 12-47 16,-12 8-2-16,-12 24 33 16,-2 13 33-16,0 26 60 15,9 17 15-15,17 25 12 16,15 2 0-16,26-7-16 16,17-15-16-16,26-35-21 15,9-16-3-15,17-33-2 16,7-12 8-16,6-29-33 15,7-13-181-15,0-35 148 16</inkml:trace>
  <inkml:trace contextRef="#ctx0" brushRef="#br0" timeOffset="69161.5">11223 9637 1491 0,'13'35'76'16,"5"3"80"-16,13 1-152 15,0-1 14-15,-6-9 10 16,-3-6 6-16,-7-7 32 16,-6-6 5-16,-6-9 9 15,-1 1-2-15,-13-19-28 16,-1-5-13-16,-3-18-26 15,-5-8-10-15,-2-11-11 16,1-6-9-16,0-2-24 16,3-3-4-16,7 11 7 15,3-3 9-15,14 1 22 16,12 0 1-16,13-6-20 16,18 2 0-16,15 1 4 15,15 1 5-15,18 1 8 16,4-2-25-16,2 1-124 15,-6 6-271-15,-21 9 255 16</inkml:trace>
  <inkml:trace contextRef="#ctx0" brushRef="#br0" timeOffset="69422.92">11073 9462 2445 0,'53'-2'50'0,"6"2"-53"16,12 2-3-16,-5 1 8 16,-2 2-1-16,-14-5-15 15,-8-3-7-15,-18-1-17 16,-6 0-13-16,-12 1-26 15,-6 2-20-15,0 0-75 16,0 0-70-16,2-1 137 16</inkml:trace>
  <inkml:trace contextRef="#ctx0" brushRef="#br0" timeOffset="69645.38">11965 9467 1993 0,'-30'65'74'15,"3"19"33"-15,7 8-136 16,7 10-19-16,2-7-7 16,6-23-41-16,2-15-3 15,9-29-66-15,5-16-100 0,10-32 157 16</inkml:trace>
  <inkml:trace contextRef="#ctx0" brushRef="#br0" timeOffset="69997.73">12254 9769 2322 0,'6'10'91'16,"7"1"57"-16,17 5-145 15,6-6 4-15,7-5-4 16,1-7-9-16,-2-15-10 16,-5-9-5-16,-8-17-12 15,-7-8 1-15,-16-9-14 0,-7 0-25 16,-21 6-73-16,-13 7-42 16,-18 18-66-16,-9 12 8 15,-8 29 84-15,0 14 73 16,10 27 161-16,4 18 45 15,21 24 47-15,12 9-5 16,22 5-15-16,8-8 0 16,37-25-23-16,11-12-17 15,30-36-56-15,12-19-21 0,9-32-28 16,-2-21-17-16,-4-24-63 16,-5-9-63-16,-16-14 76 15</inkml:trace>
  <inkml:trace contextRef="#ctx0" brushRef="#br0" timeOffset="70247.75">12905 8980 2172 0,'20'-12'62'0,"6"5"-32"15,7 8-12-15,1 25-10 0,-4 18-7 16,-17 39-3-16,-5 17 0 16,-22 26 5-16,-5 9 2 15,-9-5-3-15,5-10-11 16,7-27-50-16,4-19-45 16,16-39-321-16,9-18 266 15</inkml:trace>
  <inkml:trace contextRef="#ctx0" brushRef="#br0" timeOffset="70631.11">13475 9161 2468 0,'7'32'46'0,"5"15"-49"16,4 14-21-16,4 15 16 15,1 2 4-15,-3 1 3 16,-1-8 8-16,-5-14 11 16,3-14 3-16,-5-19 1 15,0-7-5-15,-6-15-23 16,-4 1-21-16,-14-14-72 16,-7-8-45-16,-22-12-68 15,-9-8-5-15,-12-4 40 16,-1 2 47-16,-3 11 118 0,8 8 51 15,15 23 70-15,9 15 15 16,22 31-22-16,7 16-18 16,12 21-3-16,10 5 1 15,19-12-6-15,13-15-13 16,23-31-51-16,12-17-23 0,12-38-55 16,3-18-46-16,-3-26 63 15</inkml:trace>
  <inkml:trace contextRef="#ctx0" brushRef="#br0" timeOffset="70897.06">14275 8923 2432 0,'42'0'49'0,"4"18"-73"16,-1 16-7-16,-12 35 4 15,-11 15 5-15,-18 21 27 16,-6 5 12-16,-13 1 2 16,-2-2-3-16,-6-14-22 0,0-11-18 15,0-31-59-15,0-18-25 16,-1-30 55-16</inkml:trace>
  <inkml:trace contextRef="#ctx0" brushRef="#br0" timeOffset="71080.47">13885 9453 2518 0,'13'49'75'16,"9"3"-21"-16,22 0-56 15,15-5-15-15,9-24-55 16,1-14-40-16,6-37-118 16,-2-19-69-16,-3-23-282 15,1-11 319-15</inkml:trace>
  <inkml:trace contextRef="#ctx0" brushRef="#br0" timeOffset="71349.92">14983 9409 1790 0,'0'50'206'16,"5"2"237"-16,5-1-345 0,1-3-11 15,-2-9-61-15,-4-8-15 16,5-16-12-16,-4-5-7 16,1-15-12-16,0-8-8 15,4-20-35-15,-1-9-22 16,3-9-28-16,-9-7-2 15,-8 5 22-15,-4 7 17 0,-19 5 36 16,-2 8 15-16,-13 11 18 16,-4 8 7-16,-4 21-24 15,-1 7-8-15,10 13-44 16,8 3-92-16,19-6 108 16</inkml:trace>
  <inkml:trace contextRef="#ctx0" brushRef="#br0" timeOffset="71965.69">15962 9227 1870 0,'4'-16'41'0,"-7"0"-56"16,-10 2-1-16,-19 11-9 15,-14-1-11-15,-17 9 6 16,-9 2 1-16,-4 2 9 15,5-1 11-15,8 0 9 16,11-1-6-16,22 7-63 16,14 4-24-16,26 12-2 15,15 6 16-15,30 7 80 16,12 2 33-16,14-2 29 0,11 1 18 16,-7-4 33-16,-2 0 3 15,-14-3-18-15,-11 0-20 16,-20 0-37-16,-18-2-4 15,-28 0-12-15,-19 2-8 16,-31 3-18-16,-8-4-11 16,-23-4-36-16,-2-7-32 15,-7-9-82-15,1-4-94 16,21-12 142-16</inkml:trace>
  <inkml:trace contextRef="#ctx0" brushRef="#br0" timeOffset="72333.23">16714 9259 2164 0,'-44'24'49'0,"-6"12"-48"16,-3 12-2-16,-8 17-2 15,7 7 0-15,8 2 5 16,11-3 3-16,20-18 3 16,8-9 4-16,23-22 1 15,13-14-1-15,23-17-1 0,13-13-3 16,15-23-15-16,1-7-16 16,-6-13-24-16,-9-5-1 15,-20 3 8-15,-10 0 1 16,-22-2 7-16,-17-2-6 15,-23 3-9-15,-12 5 2 0,-22 23-51 16,-8 13-45-16,-13 27-99 16,-2 13-36-16,16 19-15 15,14 11 130-15</inkml:trace>
  <inkml:trace contextRef="#ctx0" brushRef="#br0" timeOffset="72749.45">17202 9479 2227 0,'-6'33'37'16,"-3"16"-56"-16,9 9-3 15,1 7 28-15,5-4 4 16,12-10 12-16,6-10 3 0,10-16-1 15,7-9 0-15,9-17-9 16,1-10-5-16,5-18-27 16,-3-5-19-16,-10-12-44 15,-12-4-15-15,-9-3-31 16,-9-1-18-16,-14-2-42 16,-7 2-59-16,-15 9 138 15</inkml:trace>
  <inkml:trace contextRef="#ctx0" brushRef="#br0" timeOffset="72992.77">17856 9628 2267 0,'3'-23'77'16,"11"-5"11"-16,5-5-102 16,7-4-3-16,2-1 2 15,-8-5 9-15,0 1 8 16,0-2 0-16,-3-2-16 0,6-9-97 16,1-1-166-16,11-1 158 15</inkml:trace>
  <inkml:trace contextRef="#ctx0" brushRef="#br0" timeOffset="73250.86">18786 8908 2256 0,'-35'25'51'15,"-5"13"26"-15,-10 28-168 16,-2 13 21-16,-17 16 27 16,4 2 23-16,6-3 29 15,9-3 2-15,26-17 1 0,14-12-10 16,30-24-36-16,19-14-21 16,29-33-94-16,18-19-158 15,12-21 187-15</inkml:trace>
  <inkml:trace contextRef="#ctx0" brushRef="#br0" timeOffset="73618.36">19203 9169 1784 0,'-17'31'93'16,"1"3"19"-16,4 2 2 0,5 1-15 15,4-2-10-15,12-9-7 16,3-8-17-16,12-14-27 15,6-8-5-15,7-21-17 16,1-2-3-16,0-11-11 16,-10-9-10-16,-13-6-36 15,-8-6-27-15,-17-7-90 16,-12 2-16-16,-24 11 23 16,-12 8 5-16,-21 27 97 15,-9 12 29-15,-9 30 9 16,-2 16 49-16,9 33 45 15,11 22 18-15,22 20 22 0,20 4-19 16,39-6-28-16,22-15-12 16,46-25-18-16,20-23-8 15,33-37-26-15,13-20-12 16,17-38-26-16,3-10-31 16,-1-24-103-16,-5-7-265 15,-15-12 256-15</inkml:trace>
  <inkml:trace contextRef="#ctx0" brushRef="#br0" timeOffset="73868.39">20141 8854 1411 0,'-39'20'151'0,"-1"6"163"16,0 3-170-16,8 10-37 16,0 1-31-16,10 4-32 15,3 3-6-15,13 7-16 16,2 2-2-16,11 4-13 15,9 0-4-15,11-7-5 16,6-2-11-16,3-9-13 16,-5-7-1-16,-14-9 0 15,-12-5 5-15,-37 1-1 16,-21 4-9-16,-31 3-14 16,-17 1-15-16,-10-4 36 0</inkml:trace>
  <inkml:trace contextRef="#ctx0" brushRef="#br0" timeOffset="95064.46">8655 7751 541 0,'-9'5'54'0,"-2"-1"41"15,6 1-38-15,-1-1-2 16,1-2-11-16,-1 1-1 16,-1 2 4-16,0-2 18 15,-4-1 6-15,5-2 12 16,-4-1 4-16,3-3-17 15,2 1-17-15,5 2-29 16,-2 0-10-16,-8-4-10 16,3 3-1-16,-2 2-1 0,0 1-1 15,-6 4 6-15,-4 1 8 16,-4 0 12-16,-4 1 2 16,0-2 1-16,2 1-5 15,1-7-7-15,4-4-3 16,0-8 6-16,3-9 0 15,4-7 27-15,1 1 16 16,0-7 5-16,2-2-4 16,2-10-30-16,4-4-20 0,7-4-17 15,4 2-1-15,7 0 2 16,0-4-2-16,12 0 2 16,6-2-1-16,12 4 0 15,8-2 0-15,10 8-1 16,0 3-1-16,5 6-4 15,0 3-1-15,2 2-19 16,4 7-19-16,-5 8-73 16,-4 7-81-16,-13 10 111 15</inkml:trace>
  <inkml:trace contextRef="#ctx0" brushRef="#br0" timeOffset="95396.54">8051 7598 1722 0,'15'4'32'0,"4"1"-29"16,5 0-3-16,4 1 33 16,0-4 1-16,5-3 9 15,-1-5 8-15,3-3-16 16,4-5-2-16,0-1-11 16,5 0-25-16,3 1-52 15,7 7-38-15,-5 0-153 16,-5 2-205-16,-2 6 261 15</inkml:trace>
  <inkml:trace contextRef="#ctx0" brushRef="#br0" timeOffset="95647.97">8982 7672 1645 0,'8'49'32'15,"8"4"-31"-15,1 6-14 16,7-6 13-16,4-7-1 16,2-15 6-16,-1-13 7 15,1-15 24-15,0-7 14 16,-4-13 6-16,2-9-5 16,-5-14-23-16,0-5-20 0,-5-12-41 15,-7-3-30-15,-5-1-127 16,-5-1-265-16,-7 8 274 15</inkml:trace>
  <inkml:trace contextRef="#ctx0" brushRef="#br0" timeOffset="95982.36">9532 7871 2460 0,'7'-9'46'0,"11"-2"-69"0,5 4-2 15,8-12 5-15,-1 2 3 16,-7-6 15-16,-3-6 2 16,-3-2 5-16,1-6 1 15,-2-6-2-15,0 0-1 16,7 1-20-16,-3 4-19 15,9 5-45-15,0 6-31 16,0 10-57-16,-2 6-20 16,-2 19-14-16,-2 7-1 15,-5 23 52-15,-2 9 19 0,-5 14-12 16,-5 4-66-16,0-8 122 16</inkml:trace>
  <inkml:trace contextRef="#ctx0" brushRef="#br0" timeOffset="96398.16">10457 7039 2221 0,'0'25'53'0,"9"16"-37"16,1 13-23-16,6 20 1 15,1 4 2-15,-3-6 6 16,-2-3 6-16,-2-15 11 0,-3-7 7 16,-1-14 4-16,0-10-3 15,0-11-15-15,-1-7-15 16,-4-7-32-16,-1-6-22 16,-6-7-52-16,-9-2-24 15,-13-6-22-15,-6 3 16 16,-13 6 56-16,-3 6 36 15,-2 16 64-15,3 12 22 0,11 23 20 16,9 13-1-16,17 28-6 16,11 1 0-16,23 3 7 15,10-8 2-15,25-28-15 16,8-10-16-16,20-38-35 16,12-16-15-16,3-38-52 15,4-17-45-15,-9-31-286 16,-11-7 244-16</inkml:trace>
  <inkml:trace contextRef="#ctx0" brushRef="#br0" timeOffset="97233.92">10898 7770 1494 0,'-23'37'130'0,"8"1"185"0,10-6-243 16,9-6-12-16,3-3 0 15,4-5-22-15,1-1-2 16,-2-2-16-16,2 2-7 16,-1-1-5-16,-1-3-3 15,3-3 2-15,0-2-2 16,4-9 1-16,5-7-2 16,8-14-6-16,3-13-3 0,2-11-5 15,2-6-1-15,-11-13 2 16,-1 1 2-16,-7-2-4 15,-12 4-9-15,0 17-25 16,-6 10-16-16,-8 19-26 16,5 13 1-16,-6 19 14 15,0 11 11-15,1 26 26 16,4 6-1-16,7 4-10 16,10-2-12-16,8-13-12 15,4-11 10-15,9-17 36 16,-2-9 27-16,5-13 57 15,1-9 14-15,-1-10 15 16,-2-6 2-16,-5-12-6 16,-5-4-1-16,-7-4 0 15,-7-3-5-15,-5 8-19 0,-1 5-13 16,-6 15-29 0,0 7 2-16,-2 12-8 0,-2 4-4 15,11 11-1-15,4 7-14 16,11 7-8-16,0 2-4 15,7-1-8-15,1-6-3 16,3-7-3-16,5-7 2 16,-1-7 10-16,1-6 7 15,-1-7 9-15,3-4 1 0,-2-5 2 16,1-3 1-16,-9 2 1 16,-2 2 5-16,-5 6 4 15,-5 2 3-15,2 4-1 16,-3 0-2-16,-1-2-4 15,3 0-3-15,-4-2-4 16,1-2-4-16,-4-1-5 16,-8-5-6-16,-5-1-29 15,-4 1-14-15,-8 4-27 16,-3 7 5-16,-8 18 31 16,-5 11 16-16,-6 28 29 15,2 10 3-15,1 21 6 16,11 5 11-16,14-3 32 15,10-9 15-15,26-24 13 0,8-15 6 16,21-25-22-16,5-14-13 16,8-19-29-16,1-11-16 15,-4-19-17-15,-6-3-16 16,-11-10-62-16,-10-2-42 16,-21-5 69-16</inkml:trace>
  <inkml:trace contextRef="#ctx0" brushRef="#br0" timeOffset="97500.57">12661 6922 2038 0,'0'8'62'0,"0"15"-31"15,5 16-15-15,1 39-33 16,0 23-4-16,-3 28 3 16,-1 6 8-16,-4 1 18 15,-1-3 7-15,0-20 5 16,0-12 1-16,6-32-9 16,-1-20-16-16,0-24-86 15,1-12-66-15,-9-20 78 0</inkml:trace>
  <inkml:trace contextRef="#ctx0" brushRef="#br0" timeOffset="97985.42">12541 7641 1659 0,'53'20'51'0,"11"0"-9"0,17-6-88 16,3 0 1-16,-6-7-13 15,-11-3 7-15,-15 0 44 16,-14-4 9-16,-18 4 22 16,-10 2 5-16,-17 7-4 15,-13 3-8-15,-13 8-2 16,-4 3-5-16,2 3 9 16,4 2 1-16,16-5-7 15,9-2-4-15,10 0 4 16,10 0 19-16,8-3 22 15,8-2 12-15,16-9-2 16,6-8-16-16,11-12-15 16,4-9-7-16,-3-12-10 15,-4-3-5-15,-13-9-12 16,-8 2-8-16,-16-5-9 16,-9 1-2-16,-14 4-4 0,-6 1 1 15,-13 12-19-15,-9 6-16 16,-4 24-5-16,-6 13 5 15,1 36 29-15,3 11 21 16,13 21 18-16,13 4 0 16,17-11-8-16,12-7-14 15,18-30-66-15,2-21-34 0,17-38-90 16,2-24-121-16,8-41 195 16</inkml:trace>
  <inkml:trace contextRef="#ctx0" brushRef="#br0" timeOffset="98186.77">13836 6881 1744 0,'0'41'109'0,"3"20"48"16,4 13-40-16,0 38-42 15,0 10-9-15,1 12-16 16,-2 5-11-16,2-12-19 15,-1-7-9-15,7-27-32 16,0-17-28-16,4-37-78 16,5-13-46-16,0-37 89 15</inkml:trace>
  <inkml:trace contextRef="#ctx0" brushRef="#br0" timeOffset="98501.97">14647 7475 1830 0,'-13'3'101'0,"13"8"174"16,0 4-398-16,6 5-18 15,-2 3 30-15,-7-1 46 16,-8-4 94-16,-12-3 85 15,-6-1 14-15,-7-2-11 16,-1 5-37-16,3 13-54 16,2 9-14-16,14 19-15 15,2 8-3-15,15 0-24 16,7-3-22-16,15-19-51 16,4-12-29-16,16-23-64 15,5-17-52-15,12-25 144 16</inkml:trace>
  <inkml:trace contextRef="#ctx0" brushRef="#br0" timeOffset="98785.9">14872 7754 2124 0,'-11'102'66'0,"4"0"3"0,18-9-70 16,7-8 4-16,9-28 2 15,5-16 8-15,9-31 27 16,-1-17 4-16,7-32 1 16,-8-9-11-16,-5-16-30 15,-8-2-13-15,-15 1-13 16,-7-1-3-16,-14 2-11 16,-2 3-11-16,-11 9-50 15,-1 10-29-15,-7 22-14 16,-3 9 14-16,2 14 33 15,9 5-44-15,23-5 98 16</inkml:trace>
  <inkml:trace contextRef="#ctx0" brushRef="#br0" timeOffset="99135.78">15260 8061 2102 0,'-27'20'155'0,"11"3"315"15,17-4-564-15,8-3-2 0,1-14 39 16,1-9 20-16,5-25 53 16,3-12 3-16,5-17-4 15,3-4 2-15,2-9-9 16,1 2-4-16,1 3-8 15,1-1-18-15,-3 25-34 16,-5 8-19-16,1 20-16 16,-5 10 8-16,2 11 16 15,0 10 14-15,-5 14 19 16,-1 8 1-16,-9 15 0 16,2 2-39-16,-2 0-142 15,3-10-167-15,5-21 201 16</inkml:trace>
  <inkml:trace contextRef="#ctx0" brushRef="#br0" timeOffset="99453.01">16048 7549 1952 0,'-4'11'102'0,"-2"5"97"16,-2 10-198-16,-5 6-2 15,-7 7-8-15,-3 5 0 16,-4 1 6-16,5-3 1 16,4-7 2-16,9-7-8 0,12-3-25 15,11-5-7-15,13-3-2 16,1 1 9-16,11-4 13 16,-2-1-2-16,-2 3-5 15,-4 1 0-15,-14 3 9 16,-9 2 11-16,-16 6 10 15,-11 0 3-15,-19-1 0 16,-8-2-3-16,-6-12-30 16,3-9-60-16,2-20-260 15,6-18 216-15</inkml:trace>
  <inkml:trace contextRef="#ctx0" brushRef="#br0" timeOffset="99703.43">16200 7267 2370 0,'-6'2'64'16,"8"14"-42"-16,5 12-36 16,1 17-9-16,8 6-2 15,-3 10 12-15,-2 0 11 0,-1 5 2 16,-2 3 1-16,-4-4 1 15,-4-6-2-15,-3-11-27 16,-5-8-35-16,-9-14-147 16,0-5-104-16,-8-10 161 15</inkml:trace>
  <inkml:trace contextRef="#ctx0" brushRef="#br0" timeOffset="99853.72">16141 7709 1472 0,'59'18'32'0,"9"-5"-97"16,6-4-17-16,1-11-57 15,-3-9-26-15,-14-7 20 16,-6-2 6-16,-11-1-67 16,-9 2 123-16</inkml:trace>
  <inkml:trace contextRef="#ctx0" brushRef="#br0" timeOffset="100203.97">16638 7715 744 0,'-22'36'198'0,"5"1"187"16,2 3-139-16,1 0-23 15,6-2-90-15,-1-1-34 16,11-9-54-16,4-5-2 0,6-11 15 16,2-8 5-16,9-11-12 15,5-5-19-15,0-14-35 16,4-6-17-16,-4-8-34 15,-7-8-18-15,-7-4-20 16,-14 3 4-16,-5 0 26 16,-3 8 21-16,-8 8 30 15,1 5 7-15,2 8 0 16,0 3-1-16,6 9-2 16,6 7-1-16,1 1 4 15,4 8 8-15,7 5 15 16,3 5 3-16,1 7 3 15,1 5-5-15,0 4-10 16,-2 2-2-16,-2 0-16 16,-1-6-14-16,-2-12-178 0,-1-12 134 15</inkml:trace>
  <inkml:trace contextRef="#ctx0" brushRef="#br0" timeOffset="100470.59">17225 7158 2405 0,'4'26'35'0,"3"16"-83"15,5 9-8-15,4 17 6 16,-3 3 14-16,-1 0 36 15,-1-2 7-15,0-5 11 16,0-1 1-16,-4-10 2 16,-1-6-12-16,-2-15-36 15,-2-8-33-15,-8-17-106 16,0-8 95-16</inkml:trace>
  <inkml:trace contextRef="#ctx0" brushRef="#br0" timeOffset="100599.36">16990 7484 1534 0,'49'15'12'16,"17"-7"-186"-16,12-8 52 16</inkml:trace>
  <inkml:trace contextRef="#ctx0" brushRef="#br0" timeOffset="100888.62">17771 7305 379 0,'-4'26'115'0,"-13"8"131"16,-5 9-11-16,-18 7-24 15,0 2-18-15,1-3-53 16,1-4-41-16,12-7-67 16,6-6-18-16,20-11 4 15,8-5 11-15,24-8 16 16,7-4 3-16,19-7-17 15,1-1-13-15,5-2-19 16,-5 3-11-16,-18 6-8 16,-9 7 1-16,-35 10-1 15,-20 7 5-15,-37 12 10 16,-14 2 9-16,-24 2 52 16,-6 3 6-16,3-4-13 15,5-3-38-15,32-13-114 0,23-12-92 16,50-22 100-16</inkml:trace>
  <inkml:trace contextRef="#ctx0" brushRef="#br0" timeOffset="101656.84">18667 7991 1795 0,'0'4'27'15,"0"1"-40"-15,10 4-23 0,0-2 9 16,-4-7 47-16,2-3 48 16,-1-12 50-16,4-4 11 15,5-17-9-15,5-11-30 16,10-22-53-16,9-14-17 15,1-12-19-15,-2 0-1 16,-7-8 1-16,-9-1-5 16,-5 10-5-16,-7 4 2 0,-5 26-9 15,-3 16 5-15,-12 21 1 16,3 10-2-16,-3 12 8 16,0 4 1-16,-3 13 0 15,2 11 1-15,-4 25 2 16,-2 13 2-16,0 17 7 15,4 3 3-15,9-12 9 16,5-12 5-16,10-20 6 16,6-12 2-16,3-12-4 15,4-7-5-15,10-18-8 16,-2-5-7-16,3-21-8 16,-2-8-2-16,-7-14 0 15,-6-5 1-15,-4 0 1 16,0-1-1-16,-5 17-4 15,-3 8-5-15,0 21-8 16,-2 9-1-16,-3 16 2 0,-1 13 1 16,-6 28 5-16,-3 20 1 15,-2 31 2-15,-3 6 1 16,4-5 2-16,2-9 0 16,11-26-17-16,7-12-12 15,9-24-28-15,11-16-32 16,11-30-136-16,3-18-310 0,11-26 321 15</inkml:trace>
  <inkml:trace contextRef="#ctx0" brushRef="#br0" timeOffset="101923.22">19571 7476 2064 0,'-21'35'77'0,"4"8"-8"15,2 4-44-15,4 11-2 16,3 2-14-16,-2-4-2 16,7-2 1-16,3-21-5 15,4-12 1-15,12-21-1 16,2-11-2-16,9-21-14 16,4-9-11-16,2-14-25 15,-3-5-13-15,-8 0-20 16,-5 5-8-16,-9 5 4 0,-8 5 3 15,-6 12-96-15,-1 7-104 16,-6 21 159-16</inkml:trace>
  <inkml:trace contextRef="#ctx0" brushRef="#br0" timeOffset="102526.92">20051 7698 1557 0,'-4'6'114'15,"4"4"52"-15,4 9-58 16,6 4-31-16,2 11-35 16,1-1-11-16,-3-2-30 15,-3-3-10-15,-3-8-48 16,-3-3-51-16,-1-6-323 15,0-10 268-15</inkml:trace>
  <inkml:trace contextRef="#ctx0" brushRef="#br0" timeOffset="103094.2">21162 6960 1645 0,'13'7'31'0,"-3"1"-39"15,-2 1 28-15,-14 0 32 16,-6 0 12-16,-19 0 23 15,-10 0-14-15,-15 5-32 16,-8 6-12-16,-11 16-28 16,3 14-5-16,2 21-11 15,5 6-12-15,18-3-31 16,12-11-26-16,29-18 0 16,17-15 13-16,27-19 44 15,11-9 29-15,18-18 23 16,9-8 16-16,7-7 34 0,-1-3 10 15,-5 0 7-15,-8 2-11 16,-19 6-36-16,-9 7-12 16,-20 11-11-16,-13 7-5 15,-20 9-15-15,-12 7-8 16,-28 17-22-16,-16 9-5 16,-26 20-1-16,-6 15 4 15,-9 30 13-15,3 13 3 16,16 12 11-16,19-4 3 0,37-16-58 15,28-14-35-15,53-33-24 16,23-21-3-16,39-42-3 16,14-20-8-16,10-28 1 15,0-9 5-15,1-9-62 16,-4 0 135-16</inkml:trace>
  <inkml:trace contextRef="#ctx0" brushRef="#br0" timeOffset="103809.73">21649 8011 1328 0,'-18'3'178'0,"1"6"289"16,-6 5-440-16,0 7-3 15,-11 6-28-15,-7 2 1 0,5 2 30 16,1 1 20-16,7 3 26 16,8 0 4-16,16 3-27 15,8-4-20-15,31-11-27 16,21-7-3-16,25-21-7 16,15-10-6-16,14-26-8 15,-1-6-1-15,-8-12 2 16,-15 0 4-16,-30 4 3 15,-20 6-5-15,-29 0-37 16,-18 5-30-16,-33 4-162 16,-22 3 142-16</inkml:trace>
  <inkml:trace contextRef="#ctx0" brushRef="#br0" timeOffset="112036.37">20785 2683 1212 0,'4'-6'14'16,"6"1"-30"-16,1 1-2 0,3 0 32 15,0-1 11-15,-6-8 34 16,0-2 20-16,-6-5 23 15,-2-2 5-15,0 3-26 16,-5 1-20-16,-2 5-47 16,-5 1-27-16,-11 4-25 15,0 3-1-15,-8 5 7 16,2 7 15-16,0 13 9 16,1 5 0-16,6 11-10 15,5 4-5-15,15 0-9 16,7-1-5-16,16-7 12 15,7-5 10-15,7-12 24 16,1-4 12-16,3-8 10 16,-4-3 4-16,4-1-3 15,-3-6-4-15,-7 4-10 16,-2-3-5-16,-13-1-8 0,-3 4-1 16,-10 3-3-16,2 0 0 15,-11 11-4-15,-1 8-1 16,-8 23-3-16,-2 11-2 15,-3 30-13-15,-1 4-3 16,7 5 5-16,2-6 4 16,10-24 14-16,2-7 4 15,4-18 5-15,5-6 6 0,4-11 8 16,2-4 1-16,3-8 9 16,0-1-2-16,-2-8-8 15,2-5-12-15,-1-10-54 16,0-7-41-16,3-10-154 15,-1-2 137-15</inkml:trace>
  <inkml:trace contextRef="#ctx0" brushRef="#br0" timeOffset="112722.85">21237 3183 1550 0,'11'7'34'0,"2"1"-25"16,8 1-9-16,5-1 5 0,3-7 7 16,3-4 4-16,4-6 14 15,-3-4 10-15,-1-11 15 16,-5 1 0-16,-8-9-14 16,1-3-13-16,-16-1-22 15,-2 0-12-15,-12 4-36 16,-7 4-17-16,-13 8-15 15,-2 5 5-15,-10 12 24 16,0 6 10-16,3 18 10 16,5 11-5-16,11 17-43 15,8 6-25-15,13-1-37 16,7-6-1-16,15-13 47 16,9-7 27-16,9-9 35 15,3-3 4-15,-1-10 1 16,-4-2 1-16,-3-5 13 15,-9-3 7-15,-7 1 25 0,-5 0 15 16,-6-3 30-16,2 1 12 16,-7 3 28-16,-1 2 10 15,1 0 2-15,-1 0 0 16,0-1-29-16,0 1-20 16,1-2-27-16,8-2-10 15,-1-6-12-15,4-6 0 16,6-2 2-16,-1-2-1 0,-1 2-8 15,-5 7-5-15,-5 2-12 16,-5 9-6-16,0 4-21 16,-2 2-8-16,-5 9-25 15,-1 0-17-15,2 1-62 16,4-7-81-16,15-7 125 16</inkml:trace>
  <inkml:trace contextRef="#ctx0" brushRef="#br0" timeOffset="112971.66">22152 2945 1520 0,'-33'17'78'0,"-2"8"97"16,0 17-178-16,-1 7-1 15,1 6 9-15,1-2 6 16,6-10 9-16,8-4 2 15,11-11 3-15,9-4-5 16,15-7-13-16,7-3-5 16,16-10-18-16,6-6-10 15,10-15-65-15,3-5-59 16,2-15-217-16,-1-7 202 0</inkml:trace>
  <inkml:trace contextRef="#ctx0" brushRef="#br0" timeOffset="113189.95">22569 2587 1830 0,'6'24'63'0,"10"18"16"15,3 16-81-15,4 26 5 16,-4 10 1-16,-10 11 1 15,-4-5 0-15,-8-14 1 16,1-13-4-16,-3-27-57 16,0-12-65-16,-1-24 65 0</inkml:trace>
  <inkml:trace contextRef="#ctx0" brushRef="#br0" timeOffset="116910.17">20934 4627 1191 0,'-2'0'35'15,"1"-1"3"-15,1 3-40 16,0-1 3-16,0 4 25 16,0 1 16-16,-2 2 23 15,-2 4 3-15,-1 5-21 16,2 2-14-16,-2 13-29 16,-2 6-6-16,1 11-3 15,-2 6 2-15,3 5-28 16,2 2-28-16,-1 1-137 15,3-4-170-15,-3-8 207 16</inkml:trace>
  <inkml:trace contextRef="#ctx0" brushRef="#br0" timeOffset="117243.64">20552 4517 1391 0,'4'5'30'15,"5"5"-8"-15,8 0-33 16,7 2 11-16,7-5 17 15,5-4 13-15,5-6 20 16,3-6 8-16,10-7 0 16,6-3-10-16,9-6-29 15,3 0-23-15,2-2-60 16,-1-2-37-16,-6 6-133 16,-3 2 131-16</inkml:trace>
  <inkml:trace contextRef="#ctx0" brushRef="#br0" timeOffset="117527.69">20497 5320 1603 0,'12'23'33'0,"6"0"-26"16,18 6-16-16,8-1 11 15,8-13 11-15,6-5 9 0,6-11 10 16,-1-7 2-16,4-9-2 16,-6-6-7-16,0 1-48 15,-7-1-46-15,-1 3-156 16,-6 0 127-16</inkml:trace>
  <inkml:trace contextRef="#ctx0" brushRef="#br0" timeOffset="117978.77">21410 5308 1901 0,'7'17'-3'15,"3"7"-108"-15,4 3 51 16,8-2 44-16,-9-4 22 16,8-13 55-16,-2-4 16 15,-2-8 18-15,4-7 2 16,-4-8-29-16,-2-5-18 15,5-6-34-15,-7-3-17 16,-1 1-24-16,-6 1-15 0,-11 1-33 16,-4-1-24-16,-14 1-34 15,-5 0 0-15,-16 4 17 16,-6 3 21-16,-9 4 38 16,0 8 13-16,6 9 19 15,-1 3 8-15,13 17 15 16,6 5 4-16,9 18 2 15,14 8-1-15,9 9 1 16,8 4 2-16,17-4 2 16,8-3 9-16,14-9 0 15,2-7-1-15,7-11-24 16,2-8-49-16,-3-11-303 16,-4-7 236-16</inkml:trace>
  <inkml:trace contextRef="#ctx0" brushRef="#br0" timeOffset="118312.28">21717 5633 1717 0,'6'-14'52'16,"4"0"12"-16,9-1-101 15,3-1 3-15,4 2 11 16,-2-7 23-16,2-8 11 16,-1-1 14-16,2-8 18 15,1 0 2-15,3 1-7 16,0 0-16-16,9 5-19 16,-1 5-8-16,1 13-24 15,-1 9-13-15,-7 15-17 16,-2 9-3-16,-10 12 2 15,-3 6 5-15,-9-2-11 16,-1-1-23-16,-3-8-100 16,-2-8-164-16,7-8 200 15</inkml:trace>
  <inkml:trace contextRef="#ctx0" brushRef="#br0" timeOffset="118545.42">22528 5218 1421 0,'-23'31'92'0,"-2"13"55"15,0 22-87-15,1 2-5 16,7-3-21-16,5-11 3 0,10-20-15 16,2-6 7-16,14-16 0 15,7-6-6-15,17-21-36 16,13-11-26-16,5-23-107 15,4-13-89-15,-2-13 127 16</inkml:trace>
  <inkml:trace contextRef="#ctx0" brushRef="#br0" timeOffset="118730.34">23023 4795 1815 0,'0'11'72'0,"9"23"36"16,4 21-117-16,7 29-1 0,4 10-3 15,-3 2-20-15,1-8-16 16,-7-9-87-16,-7-8-87 16,-15-16 127-16</inkml:trace>
  <inkml:trace contextRef="#ctx0" brushRef="#br0" timeOffset="144080.87">19547 11757 351 0,'-11'-19'65'15,"-1"-1"50"-15,-1 0-25 16,3 3-15-16,-4 0 3 16,-1 1 23-16,5 1-1 15,-3 0 21-15,5 2-7 16,-4 0-24-16,3 0-3 15,2 2-38-15,0 0-10 0,4 6-11 16,3-2-3-16,0 5-14 16,4 3-6-16,2 10-7 15,1 10-3-15,3 14 1 16,0 8 2-16,3 7 1 16,1 1 1-16,3 0 0 15,0-2 0-15,-2-3 0 16,-4 0 1-16,-2-4 0 15,-4 1 0-15,-4 2-9 16,-1 2-21-16,-6 6-55 16,-2 3-41-16,-2-3-220 15,-1-5 205-15</inkml:trace>
  <inkml:trace contextRef="#ctx0" brushRef="#br0" timeOffset="144734.84">19310 11732 1059 0,'-1'-3'57'0,"2"-4"15"16,-1 1 18-16,5-3 4 16,0 4-17-16,2-1-26 15,2-4-17-15,0 2-13 16,7-1-4-16,0-3-4 15,3-1-1-15,10-8-6 16,4-7-4-16,8-3-2 16,6-4-2-16,2-4-9 15,10-3-11-15,2 0-30 16,8-3-29-16,-1 2-101 16,-4 1-81-16,-4 3 142 15</inkml:trace>
  <inkml:trace contextRef="#ctx0" brushRef="#br0" timeOffset="145167.43">19409 11947 1415 0,'-3'-4'96'0,"-6"2"30"16,15-1-39-16,-7 3-35 16,0 0-26-16,2 3-9 15,-6-2 1-15,5 0 1 16,3-1 0-16,5 0 3 16,4-7 2-16,17-11-1 15,10-8-3-15,17-13-7 0,12-6-7 16,15-7-29-1,3 1-27-15,13-2-119 0,2 1-148 16,3-2 178-16</inkml:trace>
  <inkml:trace contextRef="#ctx0" brushRef="#br0" timeOffset="159134.73">18724 12959 1233 0,'-6'-4'74'16,"1"0"63"-16,4 1-81 15,2 0-32-15,5 0-1 16,0 1-20-16,-1-3 0 16,5-3-2-16,-3 0 7 15,-2-4 21-15,0 1 9 16,-3 3 15-16,-2 0-3 15,-1 5-20-15,-3 2-10 0,-2 10-20 16,0 7-10-16,-5 16-11 16,2 9-5-16,-2 10-7 15,2 3-10-15,2-3-25 16,5-5-11-16,3-10-21 16,6-4-14-16,-1-15-110 15,6-5-111-15,4-14 184 16</inkml:trace>
  <inkml:trace contextRef="#ctx0" brushRef="#br0" timeOffset="159468.53">18730 12957 931 0,'-15'8'84'0,"-1"0"14"16,6 2-7-16,-1-4-2 16,9-3-16-16,1-3 16 15,8-10-5-15,6-5-4 0,11-16-8 16,8-5-10-16,11-10-16 15,8-3-12-15,8 1-19 16,3-1-9-16,1 4-17 16,1 1-24-16,0 6-77 15,1 2-78-15,-7 7 100 16</inkml:trace>
  <inkml:trace contextRef="#ctx0" brushRef="#br0" timeOffset="159785.54">18690 13159 1152 0,'-17'0'114'16,"7"0"111"-16,5 0-134 0,6 0-32 15,3 0-29-15,6-3-30 16,4-2 2-16,3-1 9 16,4-5 6-16,-1 0 4 15,4 2-2-15,3 0-5 16,3 4-20-16,11 5-98 15,1 0-135-15,11-2 132 16</inkml:trace>
  <inkml:trace contextRef="#ctx0" brushRef="#br0" timeOffset="165009.9">9584 13797 857 0,'-5'-29'83'15,"3"1"26"-15,1 1-10 16,-1 0-43-16,2 2-24 16,-2 2-7-16,-2 3 3 15,2 3 8-15,-3 0 1 16,-1 3-2-16,-4-2-8 16,3 5-15-16,0 3-8 15,7 8-10-15,-1 0-6 0,7 8 10 16,2 8 4-16,5 9 13 15,3 2 8-15,2 2-7 16,2-2-3-16,-3-5-2 16,1 1 2-16,-4-4 0 15,-1-1 0-15,-2 0-3 16,0 0-4-16,-2-1-1 16,-1-1-2-16,2 1 0 15,-2-2-2-15,4-1-1 16,4-1-1-16,6-7-3 15,6-4 1-15,7-7 1 16,2-8 0-16,5-11 2 16,6-9 3-16,7-16 31 15,13-14 21-15,23-28 38 16,10-16 7-16,27-32-25 0,17-16-19 16,21-22-104-16,21-10-73 15,14-13 67-15</inkml:trace>
  <inkml:trace contextRef="#ctx0" brushRef="#br0" timeOffset="174690.34">19802 14760 1716 0,'-11'-8'74'0,"-1"-4"3"0,1-2-31 16,4 0-19-16,-2 3-9 15,1 3 2-15,-1 3-5 16,0 2 1-16,-2 7-1 16,-1 5-6-16,2 18-10 15,3 11-7-15,6 27-5 16,1 8-1-16,8 14-2 16,3 5 1-16,8 2 4 15,1 0 3-15,2-3 6 16,4-5 3-16,-4-10 0 15,1-7 0-15,-2-15-11 16,-2-7-27-16,-2-19-116 16,2-10-324-16,-3-26 290 15</inkml:trace>
  <inkml:trace contextRef="#ctx0" brushRef="#br0" timeOffset="175006.81">19465 14837 2114 0,'1'-14'59'0,"14"-4"-35"16,11-5-15-16,26-7-9 15,17-7-16-15,18-11-27 16,9-6-9-16,11-12 1 16,3-5 14-16,2-5 29 15,-1 0 10-15,-3 3 4 16,0 7-1-16,-3 9 0 16,-7 8-18-16,-11 18-101 15,-6 10-133-15,-23 22 132 16</inkml:trace>
  <inkml:trace contextRef="#ctx0" brushRef="#br0" timeOffset="175249.02">19947 15143 2322 0,'6'-12'66'0,"11"-3"-6"16,5-2-48-16,8-3 6 15,8-2-3-15,10-6-11 16,12-5-5-16,18-12-33 16,5-4-34-16,13-6-91 15,4-2 85-15</inkml:trace>
</inkml:ink>
</file>

<file path=ppt/ink/ink5.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3-30T14:40:02.934"/>
    </inkml:context>
    <inkml:brush xml:id="br0">
      <inkml:brushProperty name="width" value="0.05292" units="cm"/>
      <inkml:brushProperty name="height" value="0.05292" units="cm"/>
      <inkml:brushProperty name="color" value="#FF0000"/>
    </inkml:brush>
  </inkml:definitions>
  <inkml:trace contextRef="#ctx0" brushRef="#br0">21450 11530 13 0,'50'-35'5'0,"-14"10"7"15,-9 7-1-15,-17 11 3 16,-14 7 2-16,-2 10 0 16,-11 5 0-16,-14 10-5 15,-2 7-3-15,-8 8-6 16,4 2-2-16,7 2-7 16,3-3-5-16,11-13-11 15,10-9-6-15,21-20 16 0</inkml:trace>
  <inkml:trace contextRef="#ctx0" brushRef="#br0" timeOffset="192.61">22084 11103 57 0,'69'-85'26'0,"-6"6"20"16,-12 24 0-16,-7 6-2 0,-10 16-8 16,-13 1-4-16,-19 9-5 15,-4 6-4-15,-17 9-6 16,-6 8-4-16,-2 11-11 15,-6 9-8-15,-4 9-23 16,1 8-16-16,4 2-26 16,-1 0-5-16,10-3 42 15</inkml:trace>
  <inkml:trace contextRef="#ctx0" brushRef="#br0" timeOffset="426.45">22638 10530 48 0,'14'-19'13'0,"-4"3"14"15,-9 7 10 1,-3 9-1-16,-16 15-5 0,-7 12-6 16,-13 25-21-16,-10 5-6 15,-12 20-23-15,-6 5-12 16,-2 7-12-16,8 7 2 15,11 6 19-15,13 1 12 16,8-4 14-16</inkml:trace>
  <inkml:trace contextRef="#ctx0" brushRef="#br0" timeOffset="1412.12">22522 13350 28 0,'19'-41'6'0,"17"-26"12"0,24-16-2 16,34-41 5-16,12-12 2 16,22-24 1-16,11-11-2 15,-6 8-7-15,-6-3-3 16,-18 30-7-16,-20 19-1 15,-38 39-19-15,-16 24 12 16</inkml:trace>
</inkml:ink>
</file>

<file path=ppt/ink/ink6.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4T13:36:04.237"/>
    </inkml:context>
    <inkml:brush xml:id="br0">
      <inkml:brushProperty name="width" value="0.05292" units="cm"/>
      <inkml:brushProperty name="height" value="0.05292" units="cm"/>
      <inkml:brushProperty name="color" value="#FF0000"/>
    </inkml:brush>
  </inkml:definitions>
  <inkml:trace contextRef="#ctx0" brushRef="#br0">11459 7281 2493 0,'2'-6'15'0,"4"-13"-6"0,-2 12-12 0,-4 3-2 0,-4 9 0 0,-1 12 0 0,-6 17 0 0,4 10 2 0,2 18 3 0,3-1 1 0,4-5 9 16,6-8 8-16,2-16 10 0,1-6 3 15,5-9-4-15,-1-5-7 16,0-5-16-16,2-4-13 16,-3-6-41-16,-6-7-37 15,-2-22-178-15,-8-12 158 16</inkml:trace>
  <inkml:trace contextRef="#ctx0" brushRef="#br0" timeOffset="1089.25">11798 7038 1119 0,'-29'-15'115'0,"0"0"234"16,-2 2-370-16,-2 8 9 16,-3 6 3-16,-3 7 4 15,-2 6 18-15,1 2 5 16,0 4 2-16,4 0-2 15,8 4-5-15,3 4-5 0,2 10-4 16,4 3-3-16,4 7-1 16,4 6-1-16,9 5 11 15,3 5 11-15,8-1 23 16,4-4 10-16,11-5 12 16,5-8 2-16,7-10-2 15,5-9-2-15,6-9-9 16,1-7-4-16,5-14-11 15,-2-9-5-15,4-18-10 16,3-9-5-16,3-16-10 16,-1-6-1-16,-8-7-3 15,-6-1-1-15,-16 5 0 16,-9 5-1-16,-13 11 1 16,-8 8-4-16,-7 13-16 15,-9 2-11-15,-14 13-14 0,-10 5 2 16,-2 10 14-16,0 7 11 15,10 10 11-15,7 6-1 16,11 11 1-16,7 4 3 16,11 12 13-16,7-2 8 15,14-3 6-15,6-1 2 16,9-9-1-16,6-3 1 0,-3-8 0 16,-2-7-3-16,-5-7-11 15,-3-1-9-15,-6-3-48 16,-5 0-45-16,-7-1-242 15,-4 0 198-15</inkml:trace>
  <inkml:trace contextRef="#ctx0" brushRef="#br0" timeOffset="15726.54">13614 6787 1495 0,'-4'-5'27'0,"1"2"-52"16,1 1-6-16,2 3 5 15,-2 3 0-15,-7 4 18 16,-4-1 8-16,0 3 6 15,-4 0 3-15,-1 4 1 16,-3 2-2-16,4 6-6 0,2 5-4 16,-1 10-10-16,1 6-7 15,3 20-18-15,-6 4-1 16,1 17 8-16,6 1 7 16,1-2 32-16,2-2 8 15,3-11 26-15,1-7 7 16,4-12 4-16,2-8 9 0,6-16-8 15,2-5 4-15,2-13 19 16,0-5-4-16,4-4-4 16,3-6-10-16,3-10-28 15,3-5-9-15,3-10-13 16,-1-4-2-16,-5-5-4 16,-2-1 0-16,-9-2-1 15,0 3-1-15,-7-4-11 16,0 5-7-16,-8 3-23 15,-4 4-26-15,-10 14-70 16,-6 8-54-16,-6 12-147 16,-5 6 176-16</inkml:trace>
  <inkml:trace contextRef="#ctx0" brushRef="#br0" timeOffset="16163.58">14020 7367 1584 0,'-1'3'18'0,"1"2"-55"15,3 2 19-15,0 1 19 16,0-3 13-16,2-2 25 16,1-3 8-16,5-2-1 0,2-3-9 15,14-10-22-15,4-2-16 16,8-9-36-16,8-2-34 16,2 2-145-16,3-2-167 15,4 6 213-15</inkml:trace>
  <inkml:trace contextRef="#ctx0" brushRef="#br0" timeOffset="16660.87">14749 6934 1557 0,'13'-1'0'0,"9"-2"-34"16,4 3-53-16,6-1 77 15,-2 0 3-15,-7-4 27 16,0 0 24-16,-5 0 23 16,-1-1 5-16,4 6-23 15,-4 0-14-15,1 4-25 16,-4 7-6-16,-4 13-2 15,5 13-7-15,-12 21-18 16,-4 14-10-16,-18 16-10 0,-12 7 4 16,-11 3 19-16,-5-3 11 15,-8-11 22-15,1-12 15 16,3-18 17-16,5-11 14 16,8-20 15-16,6-7-6 15,10-18-13-15,5-10-15 16,10-19-33-16,7-11-7 0,12-8-12 15,5-2 1-15,10 4 4 16,-2 3 2-16,4 10 3 16,3 8-1-16,2 13-10 15,-1 10-45-15,1 20-29 16,1 11-43-16,-6 10-160 16,4 4-81-16,-2-10 189 15</inkml:trace>
  <inkml:trace contextRef="#ctx0" brushRef="#br0" timeOffset="16950.27">15625 7019 1599 0,'-7'7'79'16,"13"5"140"-16,14 2-275 15,18 3 26-15,4 0 11 16,4-3 4-16,1-5 5 16,-2-6 34-16,-4-2 4 0,-5-4 2 15,-2-2 1-15,-7 2-28 16,-6-2-23-16,-7 0-169 15,-12 5 129-15</inkml:trace>
  <inkml:trace contextRef="#ctx0" brushRef="#br0" timeOffset="17161.75">15642 7455 2104 0,'30'-8'92'0,"33"-4"62"16,19 0-149-16,28-4-24 16,4-4-28-16,-10-2-88 15,-9-3-43-15,-25-6-29 0,-7-3 10 16,-23-7 8-16,-13 1-41 16,-7-4 144-16</inkml:trace>
  <inkml:trace contextRef="#ctx0" brushRef="#br0" timeOffset="17461.82">17218 6485 2170 0,'15'-15'36'0,"10"12"-92"15,6 17-130-15,-3 33-24 16,-7 18-3-16,-27 28 91 16,-10 6 102-16,-12 4 139 15,-3-2 12-15,-5-6 33 16,5-2-29-16,1-2-59 16,0-1-4-16,10-4-48 15,4-3-10-15,7-12-33 16,8-7-31-16,5-9-93 15,-1-10-75-15,3-16 114 16</inkml:trace>
  <inkml:trace contextRef="#ctx0" brushRef="#br0" timeOffset="17845.8">16749 6741 2078 0,'7'4'57'16,"5"7"-5"-16,18 15-75 15,0 9-1-15,-1 12 4 16,-9 7-1-16,-14-1 21 15,-7 1 3-15,-12-2 18 16,-4-2 7-16,-12 1 3 16,-1-7-1-16,-9 4-19 15,-2-2-16-15,5-3-27 16,4 0-13-16,14-10-44 16,8-3-11-16,24-12 13 15,12-6 18-15,26-15 48 0,15-8 21 16,20-8-9-16,10-10-41 15,15-8-90-15,-1 0-90 16,0-9 116-16</inkml:trace>
  <inkml:trace contextRef="#ctx0" brushRef="#br0" timeOffset="35353.99">11679 9036 1058 0,'3'-11'45'16,"-6"3"12"-16,4 6-47 15,-1 2 0-15,-2 0-8 16,2 0 0-16,0 1 17 15,0 0 8-15,0-1 10 16,0 4 5-16,-7-2-11 16,4 2-9-16,1 9-9 15,2 6-7-15,4 13-4 0,0 10 1 16,-2 12-2-16,0 3 0 16,2 8 0-16,-1-8 4 15,-3-2 17-15,-3-3 11 16,-3-6 13-16,1 3 4 15,-2-7 13-15,1 1-4 16,-5-15-9-16,3-6-7 16,3-8-28-16,-5-14-4 15,10-4-10-15,-2-3-3 16,4-16-13-16,10 4-7 0,6-10-6 16,10-5 1-16,7 2 8 15,5-1 7-15,5 3 7 16,4 7 1-16,5 11 0 15,4 5-1-15,-6 16 1 16,-4 4 3-16,-10 9 12 16,-7 5 6-16,-13 5 11 15,-5 2 3-15,-11 7-2 16,-5 6-4-16,-14 1-8 16,-6-2-4-16,-17-1-8 15,-8-6-4-15,-15 2-10 16,-1-2-9-16,7-3-16 15,4-5-5-15,12-10-36 16,5-7-38-16,18-8-203 16,4-7 187-16</inkml:trace>
  <inkml:trace contextRef="#ctx0" brushRef="#br0" timeOffset="38456.85">12798 9061 934 0,'0'-21'48'16,"6"0"42"-16,1 0-55 15,10 1-1-15,4 2-11 16,3 1-21-16,-1-1 6 16,2 2 25-16,-2 2 9 15,-5 0 8-15,4 6-7 0,-3 7-24 16,3 3-8-16,3 22-9 15,2 15 1-15,-3 17-1 16,-3 15-2-16,-4 12-3 16,-3 1-1-16,-12 0 1 15,-5-2 1-15,-13-6 5 16,-4-4 3-16,-8-5 8 16,-6-5 14-16,-7-15 35 15,7-1 11-15,-9-18 11 16,3-17-9-16,10-4-33 15,0-15-14-15,18-12-22 16,4-1-7-16,8-22-6 16,0-3 0-16,12-5 4 15,6 3 5-15,6 3 10 0,4 7 0 16,6 10 0-16,-4 8-7 16,10 14-8-16,-5 8-2 15,3 14-13-15,-1 5-12 16,-9 8-41-16,-1-1-33 15,-7-5-152-15,-2-5 150 16</inkml:trace>
  <inkml:trace contextRef="#ctx0" brushRef="#br0" timeOffset="38697.89">13483 9449 1895 0,'0'-6'60'0,"12"0"22"15,15 0-96-15,14 2-8 16,13 4-7-16,3 0-27 16,1 0-12-16,-1-4-4 15,-10-9 8-15,-6-5 12 16,-5 0 0-16,-8-6-41 15,-3 3-67-15,-7-8 92 16</inkml:trace>
  <inkml:trace contextRef="#ctx0" brushRef="#br0" timeOffset="38974.07">14305 8531 1520 0,'-5'-14'101'16,"1"7"204"-16,14 30-423 15,1 23-20-15,-3 39 4 16,-6 18 9-16,-6 15 79 16,-8 1 34-16,-1-11 30 15,1-15 11-15,-4-14 5 16,3-11-3-16,8-13-26 15,0-2-30-15,10-8-177 16,2-2 134-16</inkml:trace>
  <inkml:trace contextRef="#ctx0" brushRef="#br0" timeOffset="39384.28">14824 8998 1307 0,'10'-10'35'15,"5"-1"5"-15,14 1-54 16,4 5 11-16,5 4 13 15,8 5 11-15,-3 0 12 16,0-3 5-16,-3 1-5 16,-7-1-8-16,-1 2-12 15,-5 3-21-15,-9 0-84 16,-5 4-82-16,-9 7 89 0</inkml:trace>
  <inkml:trace contextRef="#ctx0" brushRef="#br0" timeOffset="39592.91">14709 9538 1424 0,'12'-4'154'16,"13"-3"310"-16,34-7-465 16,22-4-2-16,10-3-24 15,2-6-16-15,-7-5-50 16,-6 1-43-16,-14-3-134 15,3-1-115-15,-23-6 207 16</inkml:trace>
  <inkml:trace contextRef="#ctx0" brushRef="#br0" timeOffset="39825.83">16004 8576 2147 0,'-7'-16'66'0,"7"6"21"15,11 22-149-15,-1 23-37 16,-3 48-33-16,-13 21 2 16,-16 46 38-16,1 13 34 15,-22 1 29-15,1-2-8 16,-3-17-123-16,-3-18-244 15,13-25 242-15</inkml:trace>
  <inkml:trace contextRef="#ctx0" brushRef="#br0" timeOffset="47987.12">11931 11085 762 0,'-9'-23'59'15,"1"3"50"-15,1 8-52 16,2 3-17-16,-6 3-19 16,3 1-21-16,-3 2 4 0,1-1 47 15,-2-1 19-15,1 1 24 16,2-1 0-16,0 4-43 15,-3 4-20-15,1 9-45 16,-6 8-21-16,-4 19-22 16,-5 4-2-16,-3 14 18 15,-1 4 15-15,2 3 44 16,3 0 24-16,4 1 31 16,5-4 16-16,8 0-2 15,8-5-13-15,20-9-20 16,7-2-14-16,12-17-21 15,6-6-7-15,5-8-12 16,10-7-9-16,2-10-51 16,6-4-58-16,2-15 63 0</inkml:trace>
  <inkml:trace contextRef="#ctx0" brushRef="#br0" timeOffset="48287.9">12753 11405 1362 0,'-6'-7'64'16,"6"2"59"-16,13 4-115 15,4 3-1-15,5 1-1 16,2-1-6-16,2-5 15 16,1-6 25-16,5-11 35 15,1-4 8-15,5-6-11 16,2-4-24-16,-1 2-56 16,-1 1-51-16,-10 7-208 15,1 3 167-15</inkml:trace>
  <inkml:trace contextRef="#ctx0" brushRef="#br0" timeOffset="48488.11">12517 11631 2134 0,'16'-3'68'16,"20"1"11"-16,18 0-59 0,30-6-14 15,4-2-16-15,4-8-68 16,-2-4-54-16,-13-6-181 16,-7-5-241-16,-9-14 316 15</inkml:trace>
  <inkml:trace contextRef="#ctx0" brushRef="#br0" timeOffset="48972.02">13969 10765 1227 0,'4'41'19'16,"-8"4"-41"-16,-1 1 19 16,-13 3 51-16,-6 2 32 15,-6-5 75-15,-9-2 34 16,3-10-5-16,-2-5-13 16,2-7-61-16,11 0-37 0,2-8-41 15,7-4-24-15,11-1-44 16,4-3-21-16,11-1-31 15,5-2-10-15,12-9 5 16,7-6 16-16,8 1 32 16,3-1 17-16,1 7 39 15,-3 7 20-15,-2 11 22 16,-4 12 6-16,-7 14-3 16,-1 9-14-16,-14 13-20 15,-10 5-8-15,-20 12-24 16,-17 4-15-16,-21 2-11 15,-9-3-2-15,-4-20-10 16,2-13-55-16,5-34 67 16</inkml:trace>
  <inkml:trace contextRef="#ctx0" brushRef="#br0" timeOffset="49171.24">13816 10865 1839 0,'38'-10'86'16,"13"-6"-11"-16,11 0-5 15,13-5-32-15,4-1-24 0,-2 1-18 16,-7 3-17-16,-10 2-94 16,-3 2-108-16,-14 1 121 15</inkml:trace>
  <inkml:trace contextRef="#ctx0" brushRef="#br0" timeOffset="49439.49">14822 10769 2419 0,'3'-4'60'0,"9"16"-25"16,2 13-79-16,6 31-22 0,-1 13-26 16,-4 27-40-16,-3 3 17 15,-9 2 25-15,-3-4 29 16,-9-9 57-16,-2-7 20 16,-4-15 13-16,-2-10 1 15,2-10-27-15,-1-5-45 16,0-7-418-16,-1 0 313 15</inkml:trace>
  <inkml:trace contextRef="#ctx0" brushRef="#br0" timeOffset="49622.96">14505 11547 2044 0,'21'1'80'16,"14"4"33"-16,22-4-120 15,10 0-18-15,5-6-76 16,1-7-42-16,-1-9-75 16,-2-9-38-16,-7-13-109 15,-6-6 197-15</inkml:trace>
  <inkml:trace contextRef="#ctx0" brushRef="#br0" timeOffset="49875.25">15624 10674 2280 0,'-9'-7'84'0,"1"7"3"0,8 22-72 16,-3 15 1-16,-3 44-18 15,-6 21-8-15,-1 27-10 16,0 4-3-16,-2-9-4 15,6-11-2-15,-1-19 9 16,-1-14-1-16,7-25-21 16,2-9-26-16,6-16-110 15,5-7-129-15,11-5 171 16</inkml:trace>
  <inkml:trace contextRef="#ctx0" brushRef="#br0" timeOffset="50190.38">16256 10881 1893 0,'10'-2'96'0,"5"-1"41"16,19 4-100-16,2 1-4 0,13 3-23 15,5-3-7-15,7-2 0 16,6-3 0-16,2-6-1 16,0-1 0-16,-12 0-12 15,-9-1-20-15,-20 4-95 16,-12 1-83-16,-20 15 109 15</inkml:trace>
  <inkml:trace contextRef="#ctx0" brushRef="#br0" timeOffset="50373.99">15945 11490 2131 0,'33'5'68'0,"17"-3"-23"15,18-3-23-15,28-13-14 16,9-8-19-16,11-14-47 0,4-6-53 16,-3-8-253-16,-6-3 223 15</inkml:trace>
  <inkml:trace contextRef="#ctx0" brushRef="#br0" timeOffset="50790.71">18001 10343 2488 0,'-1'-18'54'0,"1"13"-74"15,-1 9-56-15,-15 41-42 16,-19 22-39-16,-24 40 1 15,-14 17 35-15,-5 14 51 16,-3 0 44-16,6 0 51 16,6-6 12-16,18-14 23 15,16-11 4-15,27-23-21 16,13-12-10-16,28-24-26 16,16-14-9-16,22-27-1 15,9-14 4-15,14-22 24 16,3-11 20-16,3-19 41 15,-3-9 10-15,-20-14-4 0,-14-1-14 16,-41 7-32-16,-21 5-12 16,-41 15-6-16,-19 11 0 15,-33 25-8-15,-11 17-12 16,-21 38-67-16,-8 13-65 16,-1 21-240-16,6 8 211 0</inkml:trace>
  <inkml:trace contextRef="#ctx0" brushRef="#br0" timeOffset="56849.42">12047 12903 489 0,'0'-35'62'15,"5"-5"107"-15,2-7-147 16,3-3 5-16,-2 0 50 15,0 5 31-15,-8 3 60 16,-5 1 19-16,-7 7-42 16,3 3-28-16,-3 14-43 15,2 7-25-15,5 7-22 0,-3 6-14 16,-4 14-24-16,3 8-2 16,-5 23 4-16,5 11 2 15,0 16 5-15,2 9-1 16,2 5-2-16,-6-1-5 15,2-2-8-15,1-2-3 16,-5-11-1-16,1-3 5 16,1-10 10-16,-5-4 3 0,4-10 5 15,-4-10 2-15,2-12 1 16,2 1-1-16,1-13 0 16,-2-4-4-16,-2 0-32 15,-5-8-11-15,-4 0-2 16,-1 4 5-16,-5-3 33 15,-3 7 11-15,-9 10 3 16,2 10-4-16,-7 15-2 16,0 6-1-16,8 17 12 15,-2-3 10-15,15 3 34 16,8-4 16-16,15-21-3 16,7-9-8-16,20-16-33 15,7-13-10-15,21-9 6 16,12-5 2-16,5-31-14 15,2-9-29-15,2-21-101 16,-4-10-87-16,8 3 108 16</inkml:trace>
  <inkml:trace contextRef="#ctx0" brushRef="#br0" timeOffset="57107.41">12163 13081 1927 0,'-2'-29'75'16,"3"1"67"-16,26 5-155 16,4 3 2-16,10 9-11 15,10 2-4-15,0 5-2 16,-3-1 0-16,1-1-1 15,-6-1-7-15,-7-9-10 16,3-3-5-16,-8-11-47 16,2-2-75-16,-9 2 102 15</inkml:trace>
  <inkml:trace contextRef="#ctx0" brushRef="#br0" timeOffset="57296.46">12356 13321 2163 0,'-5'4'56'15,"23"2"-4"1,18-1-57-16,23-2-17 0,7-3-12 16,4-10-58-16,2-3-53 0,9-3-385 15,-5 0 337-15</inkml:trace>
  <inkml:trace contextRef="#ctx0" brushRef="#br0" timeOffset="57852.98">13169 12976 2005 0,'1'-28'69'16,"10"-2"18"-16,20 2-87 15,15 2-3-15,10 7-13 0,2 2-13 16,5 7-17-16,0 0-1 16,-3 9 15-16,4 2 12 15,-13 5 23-15,-9 4 5 16,-4 3 5-16,-15 2 1 15,-7 8 0-15,-1 3-1 16,-17 16-26-16,-7 11-24 16,-28 20-35-16,-15 14-9 0,-18 11 20 15,-8 4 23-15,14-15 45 16,0-13 15-16,26-19 16 16,12-15 3-16,13-16-6 15,12-6 4-15,10-5 11 16,11-1-2-16,17 5 3 15,12 2-11-15,21 1-27 16,9 3-4-16,13 5-21 16,1-2-7-16,-3-2-6 15,-8-1 1-15,-12-6 13 16,-5-3 8-16,-25-2 15 16,-11 0 17-16,-34 5 34 15,-20 4 9-15,-38 5 3 16,-18 3-6-16,-31-8-11 15,-16-2-5-15,-15-6-11 0,-10-1-27 16,-17-1-126-16,8 5-70 16,-8 15 85-16</inkml:trace>
</inkml:ink>
</file>

<file path=ppt/ink/ink7.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4T13:44:49.997"/>
    </inkml:context>
    <inkml:brush xml:id="br0">
      <inkml:brushProperty name="width" value="0.05292" units="cm"/>
      <inkml:brushProperty name="height" value="0.05292" units="cm"/>
      <inkml:brushProperty name="color" value="#FF0000"/>
    </inkml:brush>
  </inkml:definitions>
  <inkml:trace contextRef="#ctx0" brushRef="#br0">6507 10542 1024 0,'0'2'2'0,"2"24"35"0,-7 66 71 0,-6 21-2 0,-2 4-12 15,-7 23-11-15,4-40-50 16,-4 5-13-16,-1 1-7 16,0 4-6-16,-1-3-2 0,4-7-2 15,5-5 0-15,2-19 5 16,8-9 4-16,6-19 6 16,9-12-2-16,12-15-7 15,5-7-3-15,15-16-1 16,1-7 6-16,10-14 4 15,2-2-1-15,8-5-5 16,4 0-5-16,6 1-15 16,-1 0-20-16,0-4-80 15,-2 0-94-15,-1-5 111 16</inkml:trace>
  <inkml:trace contextRef="#ctx0" brushRef="#br0" timeOffset="583.1">7862 11301 1171 0,'-4'0'42'0,"-2"0"14"16,-2 0-73-16,-7 8-62 16,-7 2-19-16,-9 10-13 15,-2 3 44-15,-2 2 120 0,4 3 35 16,10 10 13-16,4 7-13 15,17 12-61-15,11 1-13 16,18-8 0-16,7-9 2 16,14-20 18-16,-2-7 19 15,4-15 45-15,-4-8 26 16,-5-10 35-16,-1-6-1 0,-15-5-15 16,-4 0-19-16,-20-2-30 15,-6-1-16-15,-18-8-47 16,-8-7-31-16,-7-7-118 15,-6 0-88-15,-3 12 107 16</inkml:trace>
  <inkml:trace contextRef="#ctx0" brushRef="#br0" timeOffset="1083.77">8444 11810 745 0,'-1'8'174'16,"-3"-2"157"-16,-2-3-43 15,-3-6-125-15,-3-3-53 0,-2-15-76 16,3-5-22-16,1-17-27 16,2-11-16-16,7-15-31 15,2-6-14-15,9-5-1 16,4 5 15-16,6 10 33 15,3 7 16-15,2 18 16 16,-1 4 4-16,3 18 4 16,-1 12-1-16,3 16-1 15,-1 15-2-15,-1 23-9 16,-4 10-1-16,-10 21-1 16,3 2 1-16,-5 5 3 15,0-2-8-15,-2-13-18 16,2-8-13-16,7-24-58 15,0-13-38-15,11-26-154 16,5-14 158-16</inkml:trace>
  <inkml:trace contextRef="#ctx0" brushRef="#br0" timeOffset="1585.95">9207 11535 1354 0,'-30'103'136'0,"5"-6"67"16,5-5-39-16,11-24-73 16,6-9-47-16,6-29-43 15,8-14-1-15,5-25 1 16,2-19 4-16,8-32 12 16,3-15-1-16,4-27-2 15,6-11-5-15,-3-5-8 16,-2 4-1-16,-5 20-10 15,-6 18-7-15,-8 27-18 16,-9 17-12-16,-4 31-33 16,-1 6-14-16,-8 47-9 15,0 23 9-15,2 47 27 16,0 18-1-16,20 17 9 16,11 1 2-16,13-16 28 15,12-15 36-15,9-28 63 0,5-13 21 16,11-18 34-16,-2-6 6 15,2-7-10-15,-4-4-13 16,-8 2-32-16,-4 0-18 16,-13 6-24-16,-12 4-6 15,-23 10 7-15,-16 8 3 16,-31 15 8-16,-17 10 1 16,-26 12-15-16,-10 6-5 15,-26 9-15-15,-4-1-6 0,-8-2-48 16,6-10-37-16,22-26-102 15,15-20-91-15,36-49 149 16</inkml:trace>
  <inkml:trace contextRef="#ctx0" brushRef="#br0" timeOffset="2103.09">11212 10888 1887 0,'-17'25'81'16,"11"10"54"-16,6 9-129 0,17 27-8 15,10 10 2-15,4 21 0 16,7 7 0-16,-5-7 1 16,-1-2 1-16,-7-18 8 15,-7-11 5-15,-13-12 6 16,-4-7 1-16,-8-7-17 15,-10-3-27-15,-12-9-71 16,-7-5-42-16,-15-15-78 16,-8-10-30-16,-10-20-37 15,-5-16-50-15,10-19 194 16,-46-85-158-16,110 143 382 16,-1-27 161-16,8 0-109 15,8 0 189-15,23 5-134 16,19 4-36-16,27 7-39 15,6-1-32-15,17-3-65 16,4-5-33-16,-5-13-71 0,-1-6-54 16,-16-17-230-16,-11-7 212 15</inkml:trace>
  <inkml:trace contextRef="#ctx0" brushRef="#br0" timeOffset="2386.52">12064 10664 2430 0,'3'-1'43'0,"15"19"-68"15,8 16-33-15,14 44-36 16,4 30-18-16,-3 39-30 15,-4 15-1-15,-8 11 27 16,-6-11 23-16,-14-26 49 16,-7-15 39-16,-8-35 18 15,-5-10-2-15,-5-23-222 16,-2-9 155-16</inkml:trace>
  <inkml:trace contextRef="#ctx0" brushRef="#br0" timeOffset="2541.69">11971 11498 1963 0,'64'6'25'15,"10"-12"-203"-15,8-12-99 0,2-20 165 16</inkml:trace>
  <inkml:trace contextRef="#ctx0" brushRef="#br0" timeOffset="2937.74">12660 10614 885 0,'12'15'123'16,"10"10"48"-16,7 31-25 15,0 13-18-15,0 33-52 16,-1 12-10-16,-5 18-11 15,2 7-7-15,-6-2 7 16,-4-7 16-16,-8-21 32 16,-7-10 9-16,-6-23-13 15,1-10-23-15,-8-17-43 16,-3-14-27-16,3-21-36 16,-1-14-22-16,0-29-32 0,7-16-3 15,6-34 8-15,9-11 11 16,14-10 24-16,5 1 12 15,11 17 36-15,-3 13 24 16,11 23 46-16,-2 11 15 16,1 16-10-16,4 9-15 15,-2 18-40-15,-1 17-14 0,-7 28-29 16,-2 15-11-16,-14 17-21 16,-8 4-15-16,-14-5-32 15,-4-9-45-15,-10-21-135 16,-1-14 154-16</inkml:trace>
  <inkml:trace contextRef="#ctx0" brushRef="#br0" timeOffset="3108.39">13559 11379 1881 0,'-3'69'75'16,"4"8"57"-16,15 6-215 16,3 2-25-16,-1-10-137 0,-1-10-128 15,-6-25 230-15</inkml:trace>
  <inkml:trace contextRef="#ctx0" brushRef="#br0" timeOffset="3404.16">13975 11877 2555 0,'-17'11'82'0,"12"-12"-22"15,10-17-68-15,13-30-63 16,-1-15-29-16,-1-30-58 15,-3-15-11-15,-3-16-19 16,3 1 23-16,8 10 66 16,4 14 53-16,11 29 62 15,5 17 8-15,15 41-17 16,7 22-36-16,7 51-116 16,9 23-156-16,-2 49 172 15</inkml:trace>
</inkml:ink>
</file>

<file path=ppt/ink/ink8.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4T13:54:08.011"/>
    </inkml:context>
    <inkml:brush xml:id="br0">
      <inkml:brushProperty name="width" value="0.05292" units="cm"/>
      <inkml:brushProperty name="height" value="0.05292" units="cm"/>
      <inkml:brushProperty name="color" value="#FF0000"/>
    </inkml:brush>
  </inkml:definitions>
  <inkml:trace contextRef="#ctx0" brushRef="#br0">18434 1901 1027 0,'-2'0'38'15,"-1"1"-17"-15,3 4-13 16,0 5 25-16,-1 13-15 15,-2 6-4-15,0 20 0 16,2 6-6-16,-2 10-6 16,3 2-1-16,-1 2-1 15,1 4 0-15,1 3 0 16,4 3-1-16,-1-4 0 0,3 2 0 16,-3-12 1-16,-1-8 1 15,2-12 9-15,-5-12 11 16,1-13 18-16,1-6 9 15,-1-8 29-15,-1-5 11 16,1-5 14-16,-3-11-7 16,-1-19-35-16,-2-17-21 15,-2-22-35-15,1-11-3 0,-1-9-6 16,3 4-3-16,2 5-2 16,0 6-3-16,5 6 0 15,1 4 3-15,8 6 1 16,2 4 6-16,4 9 3 15,9 1 0-15,3-1 3 16,4 1 1-16,6-5 6 16,2 0 3-16,0-2 4 15,4 2 2-15,-5 7-2 16,1 7-3-16,-4 14-2 16,1 8-3-16,-7 16-9 15,-3 8-1-15,-9 24-7 16,-10 13-2-16,-6 29-3 15,-10 12-1-15,-11 11 2 16,1-2 3-16,-15-3 8 0,-4-7 2 16,-3-14 2-16,-2-2 2 15,1-17 16-15,0-6 7 16,5-12 12-16,2-8 3 16,6-11-6-16,1-7-6 15,9-6-10-15,2-2-6 16,3-4-10-16,7 0-5 15,-3-3-9-15,7 2-11 16,5 3-18-16,-2 0-3 0,19 5 4 16,6 8 8-16,19 16 11 15,5 8 3-15,12 17 0 16,0 5 1-16,-7 1 10 16,-7-3 5-16,-7 3 19 15,-8-6 9-15,-8 0 23 16,-7 5 4-16,-18-1-2 15,-12 4-3-15,-23 0-12 16,-8-2-6-16,-18-14-4 16,-3-8-8-16,-9-15-43 15,-4-13-38-15,5-9-94 16,2-9-82-16,7-16-218 16,10-12 253-16</inkml:trace>
  <inkml:trace contextRef="#ctx0" brushRef="#br0" timeOffset="284.56">19165 2375 1854 0,'-15'9'48'15,"3"-2"-47"-15,12 2 9 16,2-4 31-16,8-4 3 16,5-4 4-16,26-13-3 15,14-11-19-15,23-15-17 16,8-6-6-16,7-11-18 16,1 1-13-16,-5 6-33 15,-11 4-19-15,-9 14-62 16,-11 5-58-16,-14 13 113 15</inkml:trace>
  <inkml:trace contextRef="#ctx0" brushRef="#br0" timeOffset="474.97">19475 2622 1436 0,'8'14'118'0,"3"2"280"16,25-7-460-16,-1-1 66 16,8-9-13-16,4-11-41 15,1-10-189-15,-1-13 155 0</inkml:trace>
  <inkml:trace contextRef="#ctx0" brushRef="#br0" timeOffset="1101.13">19981 2787 2078 0,'22'4'19'0,"3"-2"-67"16,7 0 5-16,-1-3 99 15,1-3-13-15,0-10-3 16,-3-9 3-16,0-2-41 0,-6-5-6 16,-2-19 1-16,0-8-7 15,1-22-12-15,-5-10-10 16,-5 2-25-16,-6 8 3 16,-7 13 15-16,-1 6 8 15,-12 15-6-15,2 8-11 16,-5 17-5-16,-2 8 4 15,-3 15 9-15,-2 13 8 0,-4 29 4 16,-2 14 2-16,4 33 20 16,1 12 12-16,13 8 24 15,1-7 13-15,13-19 16 16,6-18 6-16,10-28 15 16,9-12-6-16,9-27-9 15,5-5-6-15,4-24-20 16,0-7-2-16,-3-19-5 15,-5-8-3-15,-2-15-12 16,-6-5-7-16,-12 1-14 16,0 6-6-16,-11 16-4 15,-1 12-4-15,-5 21-3 16,0 8-3-16,0 13-13 16,0 4-5-16,0 4-3 15,4 4 5-15,4 12 16 16,3 8 9-16,4 18 9 0,1 5 1 15,6 10 1-15,4 1-1 16,-1-1-19-16,2-1-26 16,-7-8-112-16,-4-3-145 15,-3-10 171-15</inkml:trace>
  <inkml:trace contextRef="#ctx0" brushRef="#br0" timeOffset="1435.61">20856 2665 1956 0,'4'13'57'16,"-1"6"-19"-16,4 10-25 16,-1 4 14-16,-3 3-1 15,-3-1-2-15,0-4-8 16,3-3-10-16,5-11-18 15,4-8-10-15,10-13-9 16,7-12-3-16,6-19 7 16,0-9 6-16,1-10 5 15,-7-3 4-15,-11 1 5 16,-5 2 4-16,-13 9 3 16,-3 7 1-16,-13 16-22 0,-8 10-12 15,-10 21-18-15,-8 13-4 16,-1 23-8-16,8 4-26 15,21-4-144-15,14-8 139 16</inkml:trace>
  <inkml:trace contextRef="#ctx0" brushRef="#br0" timeOffset="3038.38">21419 2529 908 0,'-4'12'37'15,"-4"8"-14"-15,4 3 28 0,-4 3 18 16,2-2 5-16,-5-3 12 16,4-7-11-16,0-4-9 15,6-9-16-15,0 0-15 16,1 1-26-16,7-9-9 15,2-13-3-15,6-6 0 16,3-14 3-16,4-3 2 16,2-4 2-16,3 2 2 0,-3 0 4 15,-3 4-2-15,1 1-2 16,-5 3-2-16,3 4-2 16,0 5 1-16,-5 10 3 15,4 1 2-15,-6 9 0 16,4-3 0-16,6 11-5 15,-4 5-4-15,9 12-9 16,-5 12 0-16,1 18 1 16,-1 4 4-16,-6 17 6 15,-3 0 3-15,-4 6 4 16,-5-3 2-16,-5-6 1 16,-2-4-1-16,-5-14-3 15,-1-2-24-15,1-15-117 16,0-8-147-16,2-13 149 0</inkml:trace>
  <inkml:trace contextRef="#ctx0" brushRef="#br0" timeOffset="3320.72">22477 1917 1614 0,'1'1'22'0,"4"5"-22"16,1 4-30-16,0 11 45 15,0 8 3-15,-7 23-2 16,0 15 1-16,-8 27-13 16,0 14-1-16,-1 18-2 15,-3 0 0-15,3-6-19 16,5-12-17-16,0-28-44 15,2-13-43-15,-1-31-180 16,-1-12 179-16</inkml:trace>
  <inkml:trace contextRef="#ctx0" brushRef="#br0" timeOffset="3555.17">22030 2144 1609 0,'25'-5'50'15,"15"-7"37"-15,19-3-62 16,22-9 53-16,12-2 7 0,15-7-17 16,2-3-5-16,7-3-36 15,0-2-10-15,-8 0-25 16,-5 2-21-16,-19 11-87 15,-7 4-92-15,-21 16 113 16</inkml:trace>
  <inkml:trace contextRef="#ctx0" brushRef="#br0" timeOffset="3789.07">22099 2949 1976 0,'10'15'37'0,"21"5"-49"0,14 1 35 16,31-3 40-16,13-6 1 16,21-15-5-16,15-11-20 15,9-17-50-15,1-7-31 16,-4-12-140-16,-7-6 110 15</inkml:trace>
</inkml:ink>
</file>

<file path=ppt/ink/ink9.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3-04-04T13:59:51.717"/>
    </inkml:context>
    <inkml:brush xml:id="br0">
      <inkml:brushProperty name="width" value="0.05292" units="cm"/>
      <inkml:brushProperty name="height" value="0.05292" units="cm"/>
      <inkml:brushProperty name="color" value="#FF0000"/>
    </inkml:brush>
  </inkml:definitions>
  <inkml:trace contextRef="#ctx0" brushRef="#br0">22104 15637 56 0,'-3'4'13'0,"1"-2"11"15,3-1-14-15,-2-3-10 16,-3-1 0-16,4-2 3 15,-6-3 2-15,2-1 1 16,4 2 1-16,2 0-5 16,-1-3-1-16,1-1-1 15,0-3-1-15,3-2 0 16,4-1 1-16,1 1-1 16,1 2 1-16,1-4 0 0,-1 4-1 15,2-6 1-15,-3-10-1 16,4 2 1-16,1-2-1 15,1 3 1-15,3 5 0 16,-5-3 0-16,1 2-1 16,-3 0 1-16,3-1 0 15,0 3 0-15,-5-3 1 16,4 6 11-16,-7-2 13 0,3 3 25 16,0 5 12-16,-6-2 11 15,6 1-7-15,-7-4-11 16,-1-7-7-16,-1 6-2 15,-1-1 4-15,3 3 2 16,5 5-1-16,-6-9-8 16,3-4-8-16,-5-4-10 15,0-2-6-15,2-5-12 16,0 1-2-16,5-8-4 16,1-1 0-16,2-4 0 15,-2-9-1-15,-4-3 0 16,1 1 0-16,1 1 1 15,4 7-1-15,3 4 1 16,-10-4-1-16,5 4 1 16,-1 0 0-16,-2 1 0 15,7 6 0-15,-8-7-1 0,-3-2 1 16,-1 0-1-16,-6-2 1 16,6 6-1-16,1 6 2 15,-7 1-2-15,14 0 1 16,-8 2 0-16,3-3-1 15,6-4 1-15,-15-7 0 16,8 2 0-16,0 3 0 0,2 3 0 16,1 4 0-16,-4-4 3 15,-2 1 0-15,-4 1 4 16,5-1 0-16,-6-4-1 16,0-2-1-16,4 0-2 15,0-1-2-15,-5-1-1 16,7 7 1-16,-5-6-1 15,-6-3 1-15,9 5-1 16,-7-7 0-16,4 0 1 16,2 0-1-16,-7-4 1 15,7 0 0-15,-5 2-2 16,8 1 0-16,2-6 0 16,0-1 0-16,6-6 0 15,-4-5-1-15,7 2 1 16,-4-5 0-16,2 5 0 15,0 5 1-15,0-4 2 0,-4 4 2 16,-3-7 8-16,3 6 4 16,-3-2 12-16,-2 4 4 15,0 5-2-15,-9-6-5 16,6 6 11-16,-5-1 3 16,-3-3 11-16,12 11 4 15,-13-18-19-15,3 0-9 16,7-3-16-16,-4-14-5 0,6 0-5 15,0-7 0-15,-4 0-1 16,3-2 0-16,1 3 0 16,0-2 0-16,1 1 0 15,-2-1 0-15,-2 1 0 16,0 4 0-16,0-2 0 16,1 1 0-16,-2-2 0 15,0 3 0-15,3 1 0 16,-8-9-1-16,9 7 1 15,-1-3 0-15,1 2 0 16,7 4 0-16,-1-6 0 16,-2-4 0-16,2-1 0 15,-6 0 0-15,3-6 0 16,5 6 0-16,-6-2 0 16,9-1 0-16,-2 7 0 0,-7-3 0 15,-1-1 1-15,-2 2-1 16,-2 1 2-16,-2-2-1 15,5 7 0-15,-3-2 0 16,-3-1 0-16,4 0 1 16,-2-3 3-16,0-3 1 15,3 0 0-15,1 1 1 16,-1 0-2-16,-1 2-1 16,-1 2 0-16,-3 1 0 0,1-5 0 15,-1 4-1-15,3 0 0 16,-2 1-2-16,-5 2 1 15,2 3-1-15,-1 6-1 16,-1 1 1-16,6 10-1 16,-1-3 1-16,-7-1 1 15,5-2 1-15,-1 0 2 16,0-1 4-16,8 4 0 16,0-1 0-16,2 2-3 15,2-2 0-15,-4-2 0 16,-4 3 0-16,1 0 1 15,-2 1-2-15,3 1-1 16,0 1-2-16,-1 1-1 16,-5 0-1-16,1 2 1 0,-4 4 0 15,0 3-1-15,-1-4 1 16,-2 4 0-16,-1 1 0 16,3 9-1-16,-1 6 0 15,-2-2-1-15,3 2-1 16,0-2 0-16,4 1 1 15,-1 0 0-15,3 3 1 16,-1-3-1-16,2 4 1 0,4 8-1 16,1-3 0-16,0 14 1 15,1-2-1-15,-1-5-2 16,0 7-4-16,0-1-1 16,0 6-1-16,-1 4 3 15,0 2 2-15,-2 2 2 16,1 0-5-16,2 6-15 15,-4-2-4-15,4 6-9 16,0-1 2-16,4-1 15 16,0 3 3-16,-1 5 10 15,0 2 2-15,3 6-3 16,-3 6-5-16,2 6-2 16,-1 7 0-16,-3 12-5 15,-1 8-2-15,-4 18-11 16,-2 6-6-16,-6 11 0 15,-1 5 6-15,-8 5 13 0,-1 3 6 16,-6-3 8-16,-8-3 1 16,3-7 3-16,1-11 1 15,3-10 1-15,10-10 1 16,7-24 5-16,8-7 11 16,10-27 7-16,14-11 5 15,7-22 3-15,-4-17-7 16,11-16-3-16,-7-7-5 15,3-12-8-15,0-1-3 0,-4-2-4 16,0 1-1-16,-4 7 0 16,1 6 0-16,-4 11 0 15,1 8 1-15,-6 15-1 16,-1 5 1-16,-4 14-1 16,-1 10-2-16,1 12-1 15,2 8-2-15,4 20-1 16,5 6 0-16,5 19 0 15,4 8-2-15,7 12-24 16,-1 4-19-16,4 8-80 16,-5 0-94-16,-4-1 126 15</inkml:trace>
  <inkml:trace contextRef="#ctx0" brushRef="#br0" timeOffset="1735.39">22829 14207 289 0,'-10'11'102'0,"5"-4"91"16,-2-2-32-16,5-1-79 15,3-4-34-15,5-2-36 16,-6-5-9-16,6-8-3 15,1-6 0-15,-7-14-4 0,14-7-12 16,-14-15-10-16,2-5-3 16,4-5 4-16,-4-5 11 15,6-11 10-15,-1-3 1 16,-3-14 3-16,-1-4-1 16,9-3 1-16,-8-10 0 15,12-2 0-15,-6-6-1 16,-2-11 1-16,-2-1 0 15,-4-7 0-15,4-2 1 0,-5-5-1 16,7-2 1-16,-5-6-1 16,-2-7 0-16,2 1 1 15,-1-5-1-15,4-7 0 16,0 2 0-16,4-10 0 16,0-3 0-16,1-8 1 15,-2-2 1-15,7 2 3 16,-1 0 0-16,-1 4 11 15,-1-3 6-15,-8 5 15 16,1 6 11-16,-6 8 16 16,0 9 8-16,-1 6 7 15,-3 0-2-15,2 5-13 16,-2 0-11-16,4-1-17 16,-1-3-6-16,2-2-11 0,2-4-4 15,-1 0-6 1,4 2-2-16,0-4-4 0,4 5 0 15,2-4-2-15,1 1 1 16,1 1 1-16,1-1 0 16,0 1 0-16,1 1-1 15,-2 0-2-15,-1 2 0 16,-5 5 1-16,1 1-1 0,-4 12 0 16,-4-1 0-16,1 6 0 15,0 3 0-15,-1 1-2 16,3 7 0-16,3 7-1 15,-7-3 1-15,1 15-1 16,-1 2 2-16,-3 11 1 16,1 5 0-16,0 10 0 15,-2 2 0-15,1 4 0 16,0 4 0-16,1 2 0 16,6 10 0-16,-1 3 0 15,4 5 0-15,-3 5 0 16,1 9 0-16,-6 5 1 15,-3 6 1-15,0 11 3 16,-3 2-7-16,1 7-8 16,-2 7-5-16,-6 10-10 15,-4 10 7-15,-4 20 5 16,-2 4 6-16,-5 13 5 0,0 1 2 16,2 1 0-16,-1 0 0 15,-4 0-4-15,0 1-8 16,-6-12 14-16,4-5-1 15,0-4 3-15,4-7 9 16,5-6-8-16,0-3 4 16,13-17-3-16,5-7-2 15,12-15-9-15,7-10-2 0,4-22 1 16,7-14 1-16,9-10-1 16,-1-6 1-16,11-4 1 15,-3-2 1-15,2-1 3 16,2 2-1-16,2 7 1 15,4 10 0-15,-2 9 0 16,-1 5 1-16,-8 15 3 16,-4 8 3-16,-11 16 15 15,-5 10 6-15,-2 20 11 16,-4 13-1-16,-5 29-11 16,0 11-7-16,-7 29-11 15,-3 8-4-15,3 10-3 16,0 6 0-16,12-5-7 15,4-3-16-15,11-7-60 16,7-4-56-16,10-5 70 0</inkml:trace>
  <inkml:trace contextRef="#ctx0" brushRef="#br0" timeOffset="3204.02">23251 13761 231 0,'-32'69'53'16,"1"2"55"-16,2-7-22 0,4-5-21 15,5-3-3-15,3-14 7 16,4 3 10-16,3-15 9 15,3-5-8-15,5-8-24 16,-1-7-15-16,3-9-25 16,-1-1-6-16,0-14-8 15,-2-6 0-15,2-18 4 16,-2-5 0-16,3-18-6 16,0-4 0-16,3-10 0 15,2-5 0-15,2-7 0 16,4-14 0-16,1-11 0 15,-1-2 1-15,4-15 0 16,0 1-1-16,2-5 0 16,0-5 0-16,1-4-1 15,4 0 0-15,-3-12 1 0,-1 0 0 16,3-7 0-16,-6-9 0 16,5-5 0-16,-1-7-2 15,2-10-11-15,4 2-6 16,-1-7-9-16,4-1 0 15,-2 3 10-15,-2-7 6 16,-6 6 10-16,0 2 2 16,-3 5 1-16,-2 3 1 0,0 2 11 15,-3 3 8-15,3-3 6 16,-1-1 3-16,9-7-9 16,2-7-7-16,5-9-6 15,4-3-3-15,-3-9-3 16,0 0-1-16,-7 7 0 15,-8 4-1-15,-3 18 1 16,-8 10 2-16,-5 18 1 16,-2 8 1-16,-5 12-1 15,8 6 0-15,-7-2-3 16,2 6 0-16,9 0-1 16,-3-3-1-16,7 5 1 15,-1-2 0-15,1 5 0 16,-2-3 1-16,4 8 2 15,1 2 3-15,-2 3 3 16,4 8 2-16,-2-1 0 0,-5 2-1 16,0 9-3-16,-2 5 0 15,2 5 0-15,-1 5 0 16,-1 10 3-16,3 3 2 16,-3 12-1-16,0 7 0 15,-4 4-3-15,-4 6-1 16,-1 11 14-16,0 10 3 15,0 11 2-15,-1 7-2 0,-3 8-15 16,2 4-7-16,-4 11-5 16,-3 6-1-16,4 12 0 15,-2 5 1-15,6 8 2 16,3 5-1-16,-1-3 0 16,5 4 0-16,0-7-1 15,4-8-2-15,1-8-26 16,1-10-14-16,2-11-22 15,1-4-5-15,-1-12 15 16,2-8 6-16,1-19 19 16,6-9 5-16,3-15 8 15,3-12 3-15,6 0-13 16,3-5-14-16,0 2-11 16,3 1 6-16,-4 8 17 15,-3 4 14-15,-2 15 21 16,-8 8 17-16,-7 12 52 0,-3 6 35 15,-4 13 41-15,-5 6-11 16,-2 7-44-16,-3 8-33 16,0 9-41-16,1 3-5 15,1 11-5-15,-2 5-1 16,3 7-2-16,2 6-2 16,3-5-5-16,8-1-10 0,9-16-59 15,8-9-58-15,8-22 67 16</inkml:trace>
  <inkml:trace contextRef="#ctx0" brushRef="#br0" timeOffset="4623.79">22044 14174 218 0,'5'1'44'0,"-5"-2"36"15,0-6-32-15,0-8-17 16,0-1-16-16,0-8 10 15,3 6 6-15,-13-11 12 16,0 3 7-16,-8-5-6 16,1-7-5-16,-1-2-12 15,-2-11-9-15,6-9-14 16,2-11-2-16,5-14-2 16,1-7 0-16,1-13-1 15,6-2 1-15,8-14-1 16,3-4 1-16,2-12 0 15,3-7-1-15,0 2 3 0,0-5 2 16,5-4 5-16,-13-5 0 16,11-7 0-16,-3-7-2 15,-4-5-5-15,6-3 0 16,0-10-2-16,-3 0 0 16,4-8-4-16,3-1-11 15,-3-7-24-15,2-3-11 0,-4-2-11 16,-1 8 7-16,-5 3 25 15,-3-1 12-15,-6 8 14 16,2-1 3-16,-5 0 1 16,-1 2 0-16,0 0 0 15,-3-4 0-15,4 0-1 16,1-1 0-16,3-7-23 16,4 1-22-16,-3 1-22 15,3-2 0-15,-4 10 23 16,0 5 24-16,-2 9 46 15,-2 7 19-15,0 5 19 16,2 6 4-16,-1 5-18 16,1 2-16-16,10 9-13 15,-9-6-2-15,4 12-4 16,0 2 0-16,-3 4 4 0,5 9 6 16,-5 1 13-16,2 9 4 15,-2 6 1-15,-1 5-7 16,2 9-15-16,-5 1-4 15,-1 6-11-15,-4 3-2 16,0 6-3-16,-3 1 0 16,-1 12-1-16,-1 4 1 15,-1 8 0-15,-4 7 0 16,3 5-3-16,0 3-12 0,1 7-30 16,5-1-19-16,-1 7-41 15,1-1 0-15,-3 12 23 16,0 4 16-16,-5 10 44 15,0 10 9-15,-2 0-13 16,-1 12-10-16,0 6-44 16,0 4 41-16</inkml:trace>
  <inkml:trace contextRef="#ctx0" brushRef="#br0" timeOffset="5190.42">21724 3634 802 0,'-11'33'60'0,"5"3"33"16,7 9-58-16,8 7-19 16,4 6-14-16,4 15-2 15,-1 4 4-15,-5 14 8 16,-4 8 4-16,-7 12 20 15,-4 11 15-15,-8 5 17 16,-1 3 2-16,-2-2-16 16,3-5-15-16,1-14-25 15,-2-9-5-15,1-18-5 16,-1-10-1-16,-2-22 3 16,6-7 9-16,1-24 10 15,2-15 12-15,4-27 6 16,-2-23-7-16,5-40-10 15,2-19-11-15,3-28-9 0,0-11-3 16,1-12-3-16,3 0-7 16,1 6-19-16,-2 5-14 15,3 26-36-15,3 18-14 16,-6 31-27-16,0 20-9 16,1 34-31-16,-3 16-19 15,6 48 102-15</inkml:trace>
  <inkml:trace contextRef="#ctx0" brushRef="#br0" timeOffset="6810">23659 15031 662 0,'-20'7'125'0,"9"3"122"16,0-9-87-16,8-2-85 0,2-10-35 15,0-17-41-15,-1-5 0 16,-2-16 1-16,-1-6 3 16,-2-9-1-16,-1-5 0 15,0-14-1-15,0-11 0 16,0-3-1-16,1-5 0 15,2-5-8-15,2-1-6 16,0-12-6-16,0-5-1 0,2-5-1 16,-1-5 2-16,5 1 1 15,2-4 2-15,1 0 8 16,3 4 3-16,2-8 4 16,1 0 2-16,5 5 0 15,0-1 0-15,1-1 0 16,-1 0 1-16,0-6-1 15,0-4 0-15,5-4 0 16,2 1 0-16,6-4 0 16,-2-1 0-16,-3 2 0 15,-2-4 0-15,-1 1 1 16,1 0-1-16,-1 1 0 16,2 2 0-16,-4-2 0 15,2 2 0-15,-4-5 1 16,-2-2-1-16,1-1 0 15,-4-3 0-15,-1 2 0 0,-2-5 0 16,-3 1 0-16,1 0-1 16,-5-3-4-16,-4 5-8 15,-1 3-24-15,-3 0-7 16,-5 7-5-16,4 3 7 16,-5 3 23-16,0 3 8 15,-1 3 10-15,1 3 1 16,5 7 0-16,-1-4 0 15,3 5 1-15,3-1 0 0,-1-1 0 16,2 6 0-16,1 0 2 16,0 0-1-16,0 5 1 15,1-2 2-15,1 1 0 16,1 4 2-16,-2-7 0 16,3 5 0-16,1 2-4 15,1-4-1-15,4 10-1 16,-1 3-1-16,-2 3-1 15,3 10 1-15,-2 4-2 16,2 2-1-16,-2 13-15 16,1 2-14-16,-3 6-23 15,2 3-3-15,-2 10 15 16,-6 5 16-16,6 16 27 16,-7 7 6-16,-10 9 16 15,3 11 16-15,-10 1 25 0,4 8 5 16,1 8-4-16,0-2-14 15,2 8-21-15,3 3 0 16,1-3 0-16,-1 4 5 16,5 0-1-16,-2 2-5 15,0 3-11-15,-2 5-3 16,1 5-2-16,0-1 2 0,-2 7-2 16,0-1-1-16,-4 4-5 15,-1 3-3-15,-8 3-1 16,-4 3 0-16,-3 8 1 15,-2 1 1-15,-9 3-1 16,3-1-1-16,1-12-2 16,4-6 0-16,9-19-7 15,8-11-10-15,13-18-4 16,4-14 0-16,18-22 4 16,5-13 9-16,13-19 3 15,0-7 2-15,7-4 2 16,2 1 0-16,0 9 1 15,7 9 0-15,-1 19 0 16,-5 11 1-16,-5 19 2 16,-5 14 5-16,-13 31 16 15,4 14 11-15,-3 30 11 16,-1 5-1-16,10 10-17 0,2-6-11 16,7-5-83-16,3-5-107 15,12-16 102-15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defTabSz="923925">
              <a:defRPr sz="1200">
                <a:solidFill>
                  <a:schemeClr val="tx1"/>
                </a:solidFill>
              </a:defRPr>
            </a:lvl1pPr>
          </a:lstStyle>
          <a:p>
            <a:pPr>
              <a:defRPr/>
            </a:pPr>
            <a:endParaRPr lang="en-US"/>
          </a:p>
        </p:txBody>
      </p:sp>
      <p:sp>
        <p:nvSpPr>
          <p:cNvPr id="3075" name="Rectangle 3"/>
          <p:cNvSpPr>
            <a:spLocks noGrp="1" noChangeArrowheads="1"/>
          </p:cNvSpPr>
          <p:nvPr>
            <p:ph type="dt" idx="1"/>
          </p:nvPr>
        </p:nvSpPr>
        <p:spPr bwMode="auto">
          <a:xfrm>
            <a:off x="393700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algn="r" defTabSz="923925">
              <a:defRPr sz="1200">
                <a:solidFill>
                  <a:schemeClr val="tx1"/>
                </a:solidFill>
              </a:defRPr>
            </a:lvl1pPr>
          </a:lstStyle>
          <a:p>
            <a:pPr>
              <a:defRPr/>
            </a:pPr>
            <a:endParaRPr lang="en-US"/>
          </a:p>
        </p:txBody>
      </p:sp>
      <p:sp>
        <p:nvSpPr>
          <p:cNvPr id="137220" name="Rectangle 4"/>
          <p:cNvSpPr>
            <a:spLocks noGrp="1" noRot="1" noChangeAspect="1" noChangeArrowheads="1" noTextEdit="1"/>
          </p:cNvSpPr>
          <p:nvPr>
            <p:ph type="sldImg" idx="2"/>
          </p:nvPr>
        </p:nvSpPr>
        <p:spPr bwMode="auto">
          <a:xfrm>
            <a:off x="1165225" y="692150"/>
            <a:ext cx="4616450" cy="3462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25513" y="4386263"/>
            <a:ext cx="5095875"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defTabSz="923925">
              <a:defRPr sz="1200">
                <a:solidFill>
                  <a:schemeClr val="tx1"/>
                </a:solidFill>
              </a:defRPr>
            </a:lvl1pPr>
          </a:lstStyle>
          <a:p>
            <a:pPr>
              <a:defRPr/>
            </a:pPr>
            <a:endParaRPr lang="en-US"/>
          </a:p>
        </p:txBody>
      </p:sp>
      <p:sp>
        <p:nvSpPr>
          <p:cNvPr id="3079" name="Rectangle 7"/>
          <p:cNvSpPr>
            <a:spLocks noGrp="1" noChangeArrowheads="1"/>
          </p:cNvSpPr>
          <p:nvPr>
            <p:ph type="sldNum" sz="quarter" idx="5"/>
          </p:nvPr>
        </p:nvSpPr>
        <p:spPr bwMode="auto">
          <a:xfrm>
            <a:off x="393700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algn="r" defTabSz="923925">
              <a:defRPr sz="1200">
                <a:solidFill>
                  <a:schemeClr val="tx1"/>
                </a:solidFill>
              </a:defRPr>
            </a:lvl1pPr>
          </a:lstStyle>
          <a:p>
            <a:pPr>
              <a:defRPr/>
            </a:pPr>
            <a:fld id="{B04CB548-250C-47EA-91D9-F0C9F6026E36}" type="slidenum">
              <a:rPr lang="en-US"/>
              <a:pPr>
                <a:defRPr/>
              </a:pPr>
              <a:t>‹#›</a:t>
            </a:fld>
            <a:endParaRPr lang="en-US"/>
          </a:p>
        </p:txBody>
      </p:sp>
    </p:spTree>
    <p:extLst>
      <p:ext uri="{BB962C8B-B14F-4D97-AF65-F5344CB8AC3E}">
        <p14:creationId xmlns:p14="http://schemas.microsoft.com/office/powerpoint/2010/main" val="345199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04CB548-250C-47EA-91D9-F0C9F6026E36}" type="slidenum">
              <a:rPr lang="en-US" smtClean="0"/>
              <a:pPr>
                <a:defRPr/>
              </a:pPr>
              <a:t>1</a:t>
            </a:fld>
            <a:endParaRPr lang="en-US"/>
          </a:p>
        </p:txBody>
      </p:sp>
    </p:spTree>
    <p:extLst>
      <p:ext uri="{BB962C8B-B14F-4D97-AF65-F5344CB8AC3E}">
        <p14:creationId xmlns:p14="http://schemas.microsoft.com/office/powerpoint/2010/main" val="411141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 Point </a:t>
            </a:r>
            <a:r>
              <a:rPr lang="en-US" altLang="en-US" i="1" dirty="0">
                <a:latin typeface="Times New Roman" panose="02020603050405020304" pitchFamily="18" charset="0"/>
                <a:cs typeface="Times New Roman" panose="02020603050405020304" pitchFamily="18" charset="0"/>
              </a:rPr>
              <a:t>B </a:t>
            </a:r>
            <a:r>
              <a:rPr lang="en-US" altLang="en-US" dirty="0">
                <a:latin typeface="Times New Roman" panose="02020603050405020304" pitchFamily="18" charset="0"/>
                <a:cs typeface="Times New Roman" panose="02020603050405020304" pitchFamily="18" charset="0"/>
              </a:rPr>
              <a:t>is closest to the current element. Point </a:t>
            </a:r>
            <a:r>
              <a:rPr lang="en-US" altLang="en-US" i="1" dirty="0">
                <a:latin typeface="Times New Roman" panose="02020603050405020304" pitchFamily="18" charset="0"/>
                <a:cs typeface="Times New Roman" panose="02020603050405020304" pitchFamily="18" charset="0"/>
              </a:rPr>
              <a:t>C </a:t>
            </a:r>
            <a:r>
              <a:rPr lang="en-US" altLang="en-US" dirty="0">
                <a:latin typeface="Times New Roman" panose="02020603050405020304" pitchFamily="18" charset="0"/>
                <a:cs typeface="Times New Roman" panose="02020603050405020304" pitchFamily="18" charset="0"/>
              </a:rPr>
              <a:t>is farther away, and the field is further reduced by the sin</a:t>
            </a:r>
            <a:r>
              <a:rPr lang="el-GR" altLang="en-US" i="1" dirty="0">
                <a:latin typeface="Times New Roman" panose="02020603050405020304" pitchFamily="18" charset="0"/>
                <a:cs typeface="Times New Roman" panose="02020603050405020304" pitchFamily="18" charset="0"/>
              </a:rPr>
              <a:t>θ</a:t>
            </a:r>
            <a:r>
              <a:rPr lang="en-US" altLang="en-US" dirty="0">
                <a:latin typeface="Times New Roman" panose="02020603050405020304" pitchFamily="18" charset="0"/>
                <a:cs typeface="Times New Roman" panose="02020603050405020304" pitchFamily="18" charset="0"/>
              </a:rPr>
              <a:t> factor in the cross product </a:t>
            </a:r>
            <a:r>
              <a:rPr lang="en-US" altLang="en-US" i="1" dirty="0">
                <a:latin typeface="Times New Roman" panose="02020603050405020304" pitchFamily="18" charset="0"/>
                <a:cs typeface="Times New Roman" panose="02020603050405020304" pitchFamily="18" charset="0"/>
              </a:rPr>
              <a:t>d</a:t>
            </a:r>
            <a:r>
              <a:rPr lang="en-US" altLang="en-US" b="1" dirty="0">
                <a:latin typeface="Times New Roman" panose="02020603050405020304" pitchFamily="18" charset="0"/>
                <a:cs typeface="Times New Roman" panose="02020603050405020304" pitchFamily="18" charset="0"/>
              </a:rPr>
              <a:t>s</a:t>
            </a:r>
            <a:r>
              <a:rPr lang="en-US" altLang="en-US" dirty="0">
                <a:latin typeface="Times New Roman" panose="02020603050405020304" pitchFamily="18" charset="0"/>
                <a:cs typeface="Times New Roman" panose="02020603050405020304" pitchFamily="18" charset="0"/>
              </a:rPr>
              <a:t> × </a:t>
            </a:r>
            <a:r>
              <a:rPr lang="en-US" altLang="en-US" b="1" dirty="0">
                <a:latin typeface="Times New Roman" panose="02020603050405020304" pitchFamily="18" charset="0"/>
                <a:cs typeface="Times New Roman" panose="02020603050405020304" pitchFamily="18" charset="0"/>
              </a:rPr>
              <a:t>r</a:t>
            </a:r>
            <a:r>
              <a:rPr lang="en-US" altLang="en-US" dirty="0">
                <a:latin typeface="Times New Roman" panose="02020603050405020304" pitchFamily="18" charset="0"/>
                <a:cs typeface="Times New Roman" panose="02020603050405020304" pitchFamily="18" charset="0"/>
              </a:rPr>
              <a:t>. The field at </a:t>
            </a:r>
            <a:r>
              <a:rPr lang="en-US" altLang="en-US" i="1" dirty="0">
                <a:latin typeface="Times New Roman" panose="02020603050405020304" pitchFamily="18" charset="0"/>
                <a:cs typeface="Times New Roman" panose="02020603050405020304" pitchFamily="18" charset="0"/>
              </a:rPr>
              <a:t>A </a:t>
            </a:r>
            <a:r>
              <a:rPr lang="en-US" altLang="en-US" dirty="0">
                <a:latin typeface="Times New Roman" panose="02020603050405020304" pitchFamily="18" charset="0"/>
                <a:cs typeface="Times New Roman" panose="02020603050405020304" pitchFamily="18" charset="0"/>
              </a:rPr>
              <a:t>is zero because </a:t>
            </a:r>
            <a:r>
              <a:rPr lang="el-GR" altLang="en-US" i="1" dirty="0">
                <a:latin typeface="Times New Roman" panose="02020603050405020304" pitchFamily="18" charset="0"/>
                <a:cs typeface="Times New Roman" panose="02020603050405020304" pitchFamily="18" charset="0"/>
              </a:rPr>
              <a:t>θ</a:t>
            </a:r>
            <a:r>
              <a:rPr lang="en-US" altLang="en-US"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0.</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7E7F27-47DB-D94D-995F-E3088F8069A6}" type="slidenum">
              <a:rPr lang="en-US" smtClean="0"/>
              <a:t>2</a:t>
            </a:fld>
            <a:endParaRPr lang="en-US"/>
          </a:p>
        </p:txBody>
      </p:sp>
    </p:spTree>
    <p:extLst>
      <p:ext uri="{BB962C8B-B14F-4D97-AF65-F5344CB8AC3E}">
        <p14:creationId xmlns:p14="http://schemas.microsoft.com/office/powerpoint/2010/main" val="300247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04CB548-250C-47EA-91D9-F0C9F6026E36}" type="slidenum">
              <a:rPr lang="en-US" smtClean="0"/>
              <a:pPr>
                <a:defRPr/>
              </a:pPr>
              <a:t>7</a:t>
            </a:fld>
            <a:endParaRPr lang="en-US"/>
          </a:p>
        </p:txBody>
      </p:sp>
    </p:spTree>
    <p:extLst>
      <p:ext uri="{BB962C8B-B14F-4D97-AF65-F5344CB8AC3E}">
        <p14:creationId xmlns:p14="http://schemas.microsoft.com/office/powerpoint/2010/main" val="392097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4CB548-250C-47EA-91D9-F0C9F6026E36}" type="slidenum">
              <a:rPr lang="en-US" smtClean="0"/>
              <a:pPr>
                <a:defRPr/>
              </a:pPr>
              <a:t>9</a:t>
            </a:fld>
            <a:endParaRPr lang="en-US"/>
          </a:p>
        </p:txBody>
      </p:sp>
    </p:spTree>
    <p:extLst>
      <p:ext uri="{BB962C8B-B14F-4D97-AF65-F5344CB8AC3E}">
        <p14:creationId xmlns:p14="http://schemas.microsoft.com/office/powerpoint/2010/main" val="62550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4CB548-250C-47EA-91D9-F0C9F6026E36}" type="slidenum">
              <a:rPr lang="en-US" smtClean="0"/>
              <a:pPr>
                <a:defRPr/>
              </a:pPr>
              <a:t>11</a:t>
            </a:fld>
            <a:endParaRPr lang="en-US"/>
          </a:p>
        </p:txBody>
      </p:sp>
    </p:spTree>
    <p:extLst>
      <p:ext uri="{BB962C8B-B14F-4D97-AF65-F5344CB8AC3E}">
        <p14:creationId xmlns:p14="http://schemas.microsoft.com/office/powerpoint/2010/main" val="62550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B4A1D-8005-4526-B29E-12B9D8E6402A}" type="slidenum">
              <a:rPr lang="en-US"/>
              <a:pPr>
                <a:defRPr/>
              </a:pPr>
              <a:t>‹#›</a:t>
            </a:fld>
            <a:endParaRPr lang="en-US"/>
          </a:p>
        </p:txBody>
      </p:sp>
    </p:spTree>
    <p:extLst>
      <p:ext uri="{BB962C8B-B14F-4D97-AF65-F5344CB8AC3E}">
        <p14:creationId xmlns:p14="http://schemas.microsoft.com/office/powerpoint/2010/main" val="95362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1A230F-B621-4674-87CE-EDB6066D1D13}" type="slidenum">
              <a:rPr lang="en-US"/>
              <a:pPr>
                <a:defRPr/>
              </a:pPr>
              <a:t>‹#›</a:t>
            </a:fld>
            <a:endParaRPr lang="en-US"/>
          </a:p>
        </p:txBody>
      </p:sp>
    </p:spTree>
    <p:extLst>
      <p:ext uri="{BB962C8B-B14F-4D97-AF65-F5344CB8AC3E}">
        <p14:creationId xmlns:p14="http://schemas.microsoft.com/office/powerpoint/2010/main" val="291839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D5088-FB67-424E-97CD-C5B65BAF19DE}" type="slidenum">
              <a:rPr lang="en-US"/>
              <a:pPr>
                <a:defRPr/>
              </a:pPr>
              <a:t>‹#›</a:t>
            </a:fld>
            <a:endParaRPr lang="en-US"/>
          </a:p>
        </p:txBody>
      </p:sp>
    </p:spTree>
    <p:extLst>
      <p:ext uri="{BB962C8B-B14F-4D97-AF65-F5344CB8AC3E}">
        <p14:creationId xmlns:p14="http://schemas.microsoft.com/office/powerpoint/2010/main" val="401122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C7CA0C-FA54-4F59-A9F4-C78AADFE5679}" type="slidenum">
              <a:rPr lang="en-US"/>
              <a:pPr>
                <a:defRPr/>
              </a:pPr>
              <a:t>‹#›</a:t>
            </a:fld>
            <a:endParaRPr lang="en-US"/>
          </a:p>
        </p:txBody>
      </p:sp>
    </p:spTree>
    <p:extLst>
      <p:ext uri="{BB962C8B-B14F-4D97-AF65-F5344CB8AC3E}">
        <p14:creationId xmlns:p14="http://schemas.microsoft.com/office/powerpoint/2010/main" val="19989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0B6DCC-C8AF-4E48-B3D5-B90E411BAE02}" type="slidenum">
              <a:rPr lang="en-US"/>
              <a:pPr>
                <a:defRPr/>
              </a:pPr>
              <a:t>‹#›</a:t>
            </a:fld>
            <a:endParaRPr lang="en-US"/>
          </a:p>
        </p:txBody>
      </p:sp>
    </p:spTree>
    <p:extLst>
      <p:ext uri="{BB962C8B-B14F-4D97-AF65-F5344CB8AC3E}">
        <p14:creationId xmlns:p14="http://schemas.microsoft.com/office/powerpoint/2010/main" val="363976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D1500C-8AD7-4DBF-83A9-D4AA678B884E}" type="slidenum">
              <a:rPr lang="en-US"/>
              <a:pPr>
                <a:defRPr/>
              </a:pPr>
              <a:t>‹#›</a:t>
            </a:fld>
            <a:endParaRPr lang="en-US"/>
          </a:p>
        </p:txBody>
      </p:sp>
    </p:spTree>
    <p:extLst>
      <p:ext uri="{BB962C8B-B14F-4D97-AF65-F5344CB8AC3E}">
        <p14:creationId xmlns:p14="http://schemas.microsoft.com/office/powerpoint/2010/main" val="40785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351393-A79C-452A-B566-69C7C7AE0E7D}" type="slidenum">
              <a:rPr lang="en-US"/>
              <a:pPr>
                <a:defRPr/>
              </a:pPr>
              <a:t>‹#›</a:t>
            </a:fld>
            <a:endParaRPr lang="en-US"/>
          </a:p>
        </p:txBody>
      </p:sp>
    </p:spTree>
    <p:extLst>
      <p:ext uri="{BB962C8B-B14F-4D97-AF65-F5344CB8AC3E}">
        <p14:creationId xmlns:p14="http://schemas.microsoft.com/office/powerpoint/2010/main" val="217008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19E9E8-C2F5-457A-AD1A-D187B346981F}" type="slidenum">
              <a:rPr lang="en-US"/>
              <a:pPr>
                <a:defRPr/>
              </a:pPr>
              <a:t>‹#›</a:t>
            </a:fld>
            <a:endParaRPr lang="en-US"/>
          </a:p>
        </p:txBody>
      </p:sp>
    </p:spTree>
    <p:extLst>
      <p:ext uri="{BB962C8B-B14F-4D97-AF65-F5344CB8AC3E}">
        <p14:creationId xmlns:p14="http://schemas.microsoft.com/office/powerpoint/2010/main" val="152167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5F0E49-ECB8-4832-8627-2652C63937ED}" type="slidenum">
              <a:rPr lang="en-US"/>
              <a:pPr>
                <a:defRPr/>
              </a:pPr>
              <a:t>‹#›</a:t>
            </a:fld>
            <a:endParaRPr lang="en-US"/>
          </a:p>
        </p:txBody>
      </p:sp>
    </p:spTree>
    <p:extLst>
      <p:ext uri="{BB962C8B-B14F-4D97-AF65-F5344CB8AC3E}">
        <p14:creationId xmlns:p14="http://schemas.microsoft.com/office/powerpoint/2010/main" val="2124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F68EA-E5AF-4B8E-9A24-7C5C43614507}" type="slidenum">
              <a:rPr lang="en-US"/>
              <a:pPr>
                <a:defRPr/>
              </a:pPr>
              <a:t>‹#›</a:t>
            </a:fld>
            <a:endParaRPr lang="en-US"/>
          </a:p>
        </p:txBody>
      </p:sp>
    </p:spTree>
    <p:extLst>
      <p:ext uri="{BB962C8B-B14F-4D97-AF65-F5344CB8AC3E}">
        <p14:creationId xmlns:p14="http://schemas.microsoft.com/office/powerpoint/2010/main" val="283034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E337B1-CB63-4C86-929C-544FDC656ADD}" type="slidenum">
              <a:rPr lang="en-US"/>
              <a:pPr>
                <a:defRPr/>
              </a:pPr>
              <a:t>‹#›</a:t>
            </a:fld>
            <a:endParaRPr lang="en-US"/>
          </a:p>
        </p:txBody>
      </p:sp>
    </p:spTree>
    <p:extLst>
      <p:ext uri="{BB962C8B-B14F-4D97-AF65-F5344CB8AC3E}">
        <p14:creationId xmlns:p14="http://schemas.microsoft.com/office/powerpoint/2010/main" val="222566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CC76C1BF-A3D5-4141-9382-FBFCCB2DD1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7.bin"/><Relationship Id="rId4" Type="http://schemas.openxmlformats.org/officeDocument/2006/relationships/image" Target="../media/image40.wmf"/></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package" Target="../embeddings/Microsoft_Word_Document1.docx"/><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39.bin"/><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customXml" Target="../ink/ink3.xml"/></Relationships>
</file>

<file path=ppt/slides/_rels/slide1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3.png"/><Relationship Id="rId3" Type="http://schemas.openxmlformats.org/officeDocument/2006/relationships/image" Target="../media/image28.wmf"/><Relationship Id="rId7" Type="http://schemas.openxmlformats.org/officeDocument/2006/relationships/image" Target="../media/image48.wmf"/><Relationship Id="rId12" Type="http://schemas.openxmlformats.org/officeDocument/2006/relationships/image" Target="../media/image52.png"/><Relationship Id="rId2" Type="http://schemas.openxmlformats.org/officeDocument/2006/relationships/oleObject" Target="../embeddings/oleObject40.bin"/><Relationship Id="rId1" Type="http://schemas.openxmlformats.org/officeDocument/2006/relationships/slideLayout" Target="../slideLayouts/slideLayout7.xml"/><Relationship Id="rId6" Type="http://schemas.openxmlformats.org/officeDocument/2006/relationships/oleObject" Target="../embeddings/oleObject41.bin"/><Relationship Id="rId11" Type="http://schemas.openxmlformats.org/officeDocument/2006/relationships/image" Target="../media/image510.png"/><Relationship Id="rId5" Type="http://schemas.openxmlformats.org/officeDocument/2006/relationships/image" Target="../media/image470.png"/><Relationship Id="rId15" Type="http://schemas.openxmlformats.org/officeDocument/2006/relationships/image" Target="../media/image50.wmf"/><Relationship Id="rId10" Type="http://schemas.openxmlformats.org/officeDocument/2006/relationships/image" Target="../media/image500.png"/><Relationship Id="rId4" Type="http://schemas.openxmlformats.org/officeDocument/2006/relationships/image" Target="../media/image460.png"/><Relationship Id="rId9" Type="http://schemas.openxmlformats.org/officeDocument/2006/relationships/image" Target="../media/image49.wmf"/><Relationship Id="rId14" Type="http://schemas.openxmlformats.org/officeDocument/2006/relationships/oleObject" Target="../embeddings/oleObject43.bin"/></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customXml" Target="../ink/ink5.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package" Target="../embeddings/Microsoft_Word_Document2.docx"/><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customXml" Target="../ink/ink6.xml"/></Relationships>
</file>

<file path=ppt/slides/_rels/slide1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package" Target="../embeddings/Microsoft_Word_Document3.docx"/><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w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image" Target="../media/image540.png"/><Relationship Id="rId7" Type="http://schemas.openxmlformats.org/officeDocument/2006/relationships/image" Target="../media/image54.wmf"/><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oleObject" Target="../embeddings/oleObject45.bin"/><Relationship Id="rId5" Type="http://schemas.openxmlformats.org/officeDocument/2006/relationships/image" Target="../media/image53.wmf"/><Relationship Id="rId4" Type="http://schemas.openxmlformats.org/officeDocument/2006/relationships/oleObject" Target="../embeddings/oleObject44.bin"/></Relationships>
</file>

<file path=ppt/slides/_rels/slide21.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2.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oleObject" Target="../embeddings/oleObject50.bin"/><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9.wmf"/><Relationship Id="rId11" Type="http://schemas.openxmlformats.org/officeDocument/2006/relationships/image" Target="../media/image61.wmf"/><Relationship Id="rId5" Type="http://schemas.openxmlformats.org/officeDocument/2006/relationships/oleObject" Target="../embeddings/oleObject47.bin"/><Relationship Id="rId15" Type="http://schemas.openxmlformats.org/officeDocument/2006/relationships/image" Target="../media/image63.wmf"/><Relationship Id="rId10" Type="http://schemas.openxmlformats.org/officeDocument/2006/relationships/oleObject" Target="../embeddings/oleObject49.bin"/><Relationship Id="rId4" Type="http://schemas.openxmlformats.org/officeDocument/2006/relationships/image" Target="../media/image53.wmf"/><Relationship Id="rId9" Type="http://schemas.openxmlformats.org/officeDocument/2006/relationships/image" Target="../media/image60.png"/><Relationship Id="rId14" Type="http://schemas.openxmlformats.org/officeDocument/2006/relationships/oleObject" Target="../embeddings/oleObject51.bin"/></Relationships>
</file>

<file path=ppt/slides/_rels/slide2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52.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7.wmf"/><Relationship Id="rId5" Type="http://schemas.openxmlformats.org/officeDocument/2006/relationships/oleObject" Target="../embeddings/oleObject54.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56.bin"/></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ustomXml" Target="../ink/ink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2.wmf"/><Relationship Id="rId12" Type="http://schemas.openxmlformats.org/officeDocument/2006/relationships/oleObject" Target="../embeddings/oleObject62.bin"/><Relationship Id="rId17" Type="http://schemas.openxmlformats.org/officeDocument/2006/relationships/image" Target="../media/image77.wmf"/><Relationship Id="rId2" Type="http://schemas.openxmlformats.org/officeDocument/2006/relationships/oleObject" Target="../embeddings/oleObject57.bin"/><Relationship Id="rId16" Type="http://schemas.openxmlformats.org/officeDocument/2006/relationships/oleObject" Target="../embeddings/oleObject64.bin"/><Relationship Id="rId1" Type="http://schemas.openxmlformats.org/officeDocument/2006/relationships/slideLayout" Target="../slideLayouts/slideLayout7.xml"/><Relationship Id="rId6" Type="http://schemas.openxmlformats.org/officeDocument/2006/relationships/oleObject" Target="../embeddings/oleObject59.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73.wmf"/><Relationship Id="rId14" Type="http://schemas.openxmlformats.org/officeDocument/2006/relationships/oleObject" Target="../embeddings/oleObject63.bin"/></Relationships>
</file>

<file path=ppt/slides/_rels/slide27.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79.png"/><Relationship Id="rId7" Type="http://schemas.openxmlformats.org/officeDocument/2006/relationships/image" Target="../media/image79.w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oleObject" Target="../embeddings/oleObject66.bin"/><Relationship Id="rId5" Type="http://schemas.openxmlformats.org/officeDocument/2006/relationships/image" Target="../media/image78.wmf"/><Relationship Id="rId4" Type="http://schemas.openxmlformats.org/officeDocument/2006/relationships/oleObject" Target="../embeddings/oleObject65.bin"/><Relationship Id="rId9"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package" Target="../embeddings/Microsoft_Word_Document4.docx"/><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customXml" Target="../ink/ink10.xml"/></Relationships>
</file>

<file path=ppt/slides/_rels/slide2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oleObject" Target="../embeddings/oleObject67.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2.wmf"/><Relationship Id="rId18" Type="http://schemas.openxmlformats.org/officeDocument/2006/relationships/oleObject" Target="../embeddings/oleObject16.bin"/><Relationship Id="rId3" Type="http://schemas.openxmlformats.org/officeDocument/2006/relationships/image" Target="../media/image3.wmf"/><Relationship Id="rId21" Type="http://schemas.openxmlformats.org/officeDocument/2006/relationships/oleObject" Target="../embeddings/oleObject18.bin"/><Relationship Id="rId7" Type="http://schemas.openxmlformats.org/officeDocument/2006/relationships/image" Target="../media/image10.wmf"/><Relationship Id="rId12" Type="http://schemas.openxmlformats.org/officeDocument/2006/relationships/oleObject" Target="../embeddings/oleObject13.bin"/><Relationship Id="rId17" Type="http://schemas.openxmlformats.org/officeDocument/2006/relationships/image" Target="../media/image14.wmf"/><Relationship Id="rId2" Type="http://schemas.openxmlformats.org/officeDocument/2006/relationships/oleObject" Target="../embeddings/oleObject7.bin"/><Relationship Id="rId16" Type="http://schemas.openxmlformats.org/officeDocument/2006/relationships/oleObject" Target="../embeddings/oleObject15.bin"/><Relationship Id="rId20" Type="http://schemas.openxmlformats.org/officeDocument/2006/relationships/image" Target="../media/image15.wmf"/><Relationship Id="rId1" Type="http://schemas.openxmlformats.org/officeDocument/2006/relationships/slideLayout" Target="../slideLayouts/slideLayout7.xml"/><Relationship Id="rId6" Type="http://schemas.openxmlformats.org/officeDocument/2006/relationships/oleObject" Target="../embeddings/oleObject9.bin"/><Relationship Id="rId11" Type="http://schemas.openxmlformats.org/officeDocument/2006/relationships/image" Target="../media/image11.wmf"/><Relationship Id="rId5" Type="http://schemas.openxmlformats.org/officeDocument/2006/relationships/image" Target="../media/image9.wmf"/><Relationship Id="rId15" Type="http://schemas.openxmlformats.org/officeDocument/2006/relationships/image" Target="../media/image13.wmf"/><Relationship Id="rId10" Type="http://schemas.openxmlformats.org/officeDocument/2006/relationships/oleObject" Target="../embeddings/oleObject12.bin"/><Relationship Id="rId19" Type="http://schemas.openxmlformats.org/officeDocument/2006/relationships/oleObject" Target="../embeddings/oleObject17.bin"/><Relationship Id="rId4" Type="http://schemas.openxmlformats.org/officeDocument/2006/relationships/oleObject" Target="../embeddings/oleObject8.bin"/><Relationship Id="rId9" Type="http://schemas.openxmlformats.org/officeDocument/2006/relationships/oleObject" Target="../embeddings/oleObject11.bin"/><Relationship Id="rId14" Type="http://schemas.openxmlformats.org/officeDocument/2006/relationships/oleObject" Target="../embeddings/oleObject14.bin"/><Relationship Id="rId22" Type="http://schemas.openxmlformats.org/officeDocument/2006/relationships/image" Target="../media/image16.wmf"/></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customXml" Target="../ink/ink1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2.wmf"/><Relationship Id="rId18" Type="http://schemas.openxmlformats.org/officeDocument/2006/relationships/oleObject" Target="../embeddings/oleObject27.bin"/><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oleObject" Target="../embeddings/oleObject24.bin"/><Relationship Id="rId17" Type="http://schemas.openxmlformats.org/officeDocument/2006/relationships/image" Target="../media/image24.wmf"/><Relationship Id="rId2" Type="http://schemas.openxmlformats.org/officeDocument/2006/relationships/oleObject" Target="../embeddings/oleObject19.bin"/><Relationship Id="rId16" Type="http://schemas.openxmlformats.org/officeDocument/2006/relationships/oleObject" Target="../embeddings/oleObject26.bin"/><Relationship Id="rId1" Type="http://schemas.openxmlformats.org/officeDocument/2006/relationships/slideLayout" Target="../slideLayouts/slideLayout7.xml"/><Relationship Id="rId6" Type="http://schemas.openxmlformats.org/officeDocument/2006/relationships/oleObject" Target="../embeddings/oleObject21.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23.bin"/><Relationship Id="rId19" Type="http://schemas.openxmlformats.org/officeDocument/2006/relationships/image" Target="../media/image25.wmf"/><Relationship Id="rId4" Type="http://schemas.openxmlformats.org/officeDocument/2006/relationships/oleObject" Target="../embeddings/oleObject20.bin"/><Relationship Id="rId9" Type="http://schemas.openxmlformats.org/officeDocument/2006/relationships/image" Target="../media/image20.wmf"/><Relationship Id="rId14" Type="http://schemas.openxmlformats.org/officeDocument/2006/relationships/oleObject" Target="../embeddings/oleObject25.bin"/></Relationships>
</file>

<file path=ppt/slides/_rels/slide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29.bin"/><Relationship Id="rId4" Type="http://schemas.openxmlformats.org/officeDocument/2006/relationships/image" Target="../media/image26.wmf"/></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31.bin"/><Relationship Id="rId1" Type="http://schemas.openxmlformats.org/officeDocument/2006/relationships/slideLayout" Target="../slideLayouts/slideLayout7.xml"/><Relationship Id="rId6" Type="http://schemas.openxmlformats.org/officeDocument/2006/relationships/oleObject" Target="../embeddings/oleObject33.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4.wmf"/></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5291" name="Group 59"/>
          <p:cNvGrpSpPr>
            <a:grpSpLocks/>
          </p:cNvGrpSpPr>
          <p:nvPr/>
        </p:nvGrpSpPr>
        <p:grpSpPr bwMode="auto">
          <a:xfrm>
            <a:off x="457200" y="3355975"/>
            <a:ext cx="7848600" cy="2130425"/>
            <a:chOff x="288" y="2976"/>
            <a:chExt cx="4944" cy="1342"/>
          </a:xfrm>
        </p:grpSpPr>
        <p:sp>
          <p:nvSpPr>
            <p:cNvPr id="24611" name="Arc 15"/>
            <p:cNvSpPr>
              <a:spLocks/>
            </p:cNvSpPr>
            <p:nvPr/>
          </p:nvSpPr>
          <p:spPr bwMode="auto">
            <a:xfrm rot="10800000" flipV="1">
              <a:off x="432"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2" name="Arc 24"/>
            <p:cNvSpPr>
              <a:spLocks/>
            </p:cNvSpPr>
            <p:nvPr/>
          </p:nvSpPr>
          <p:spPr bwMode="auto">
            <a:xfrm rot="10800000" flipV="1">
              <a:off x="288"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3" name="Arc 26"/>
            <p:cNvSpPr>
              <a:spLocks/>
            </p:cNvSpPr>
            <p:nvPr/>
          </p:nvSpPr>
          <p:spPr bwMode="auto">
            <a:xfrm rot="10800000" flipV="1">
              <a:off x="1087"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4" name="Arc 28"/>
            <p:cNvSpPr>
              <a:spLocks/>
            </p:cNvSpPr>
            <p:nvPr/>
          </p:nvSpPr>
          <p:spPr bwMode="auto">
            <a:xfrm rot="10800000" flipV="1">
              <a:off x="943"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5" name="Arc 30"/>
            <p:cNvSpPr>
              <a:spLocks/>
            </p:cNvSpPr>
            <p:nvPr/>
          </p:nvSpPr>
          <p:spPr bwMode="auto">
            <a:xfrm rot="10800000" flipV="1">
              <a:off x="1759"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6" name="Arc 32"/>
            <p:cNvSpPr>
              <a:spLocks/>
            </p:cNvSpPr>
            <p:nvPr/>
          </p:nvSpPr>
          <p:spPr bwMode="auto">
            <a:xfrm rot="10800000" flipV="1">
              <a:off x="1615"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7" name="Arc 34"/>
            <p:cNvSpPr>
              <a:spLocks/>
            </p:cNvSpPr>
            <p:nvPr/>
          </p:nvSpPr>
          <p:spPr bwMode="auto">
            <a:xfrm rot="10800000" flipV="1">
              <a:off x="2448"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8" name="Arc 36"/>
            <p:cNvSpPr>
              <a:spLocks/>
            </p:cNvSpPr>
            <p:nvPr/>
          </p:nvSpPr>
          <p:spPr bwMode="auto">
            <a:xfrm rot="10800000" flipV="1">
              <a:off x="2304"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9" name="Arc 38"/>
            <p:cNvSpPr>
              <a:spLocks/>
            </p:cNvSpPr>
            <p:nvPr/>
          </p:nvSpPr>
          <p:spPr bwMode="auto">
            <a:xfrm rot="10800000" flipV="1">
              <a:off x="3103"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0" name="Arc 40"/>
            <p:cNvSpPr>
              <a:spLocks/>
            </p:cNvSpPr>
            <p:nvPr/>
          </p:nvSpPr>
          <p:spPr bwMode="auto">
            <a:xfrm rot="10800000" flipV="1">
              <a:off x="2959"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1" name="Arc 42"/>
            <p:cNvSpPr>
              <a:spLocks/>
            </p:cNvSpPr>
            <p:nvPr/>
          </p:nvSpPr>
          <p:spPr bwMode="auto">
            <a:xfrm rot="10800000" flipV="1">
              <a:off x="3775"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2" name="Arc 44"/>
            <p:cNvSpPr>
              <a:spLocks/>
            </p:cNvSpPr>
            <p:nvPr/>
          </p:nvSpPr>
          <p:spPr bwMode="auto">
            <a:xfrm rot="10800000" flipV="1">
              <a:off x="3631"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3" name="Arc 46"/>
            <p:cNvSpPr>
              <a:spLocks/>
            </p:cNvSpPr>
            <p:nvPr/>
          </p:nvSpPr>
          <p:spPr bwMode="auto">
            <a:xfrm rot="10800000" flipV="1">
              <a:off x="4416"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4" name="Arc 48"/>
            <p:cNvSpPr>
              <a:spLocks/>
            </p:cNvSpPr>
            <p:nvPr/>
          </p:nvSpPr>
          <p:spPr bwMode="auto">
            <a:xfrm rot="10800000" flipV="1">
              <a:off x="4272"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5" name="Arc 50"/>
            <p:cNvSpPr>
              <a:spLocks/>
            </p:cNvSpPr>
            <p:nvPr/>
          </p:nvSpPr>
          <p:spPr bwMode="auto">
            <a:xfrm rot="10800000" flipV="1">
              <a:off x="5071"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6" name="Arc 52"/>
            <p:cNvSpPr>
              <a:spLocks/>
            </p:cNvSpPr>
            <p:nvPr/>
          </p:nvSpPr>
          <p:spPr bwMode="auto">
            <a:xfrm rot="10800000" flipV="1">
              <a:off x="4927"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79" name="WordArt 2"/>
          <p:cNvSpPr>
            <a:spLocks noChangeArrowheads="1" noChangeShapeType="1" noTextEdit="1"/>
          </p:cNvSpPr>
          <p:nvPr/>
        </p:nvSpPr>
        <p:spPr bwMode="auto">
          <a:xfrm>
            <a:off x="462279" y="76200"/>
            <a:ext cx="5405121" cy="9906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Magnetic Sources</a:t>
            </a:r>
          </a:p>
        </p:txBody>
      </p:sp>
      <p:sp>
        <p:nvSpPr>
          <p:cNvPr id="24580" name="Text Box 11"/>
          <p:cNvSpPr txBox="1">
            <a:spLocks noChangeArrowheads="1"/>
          </p:cNvSpPr>
          <p:nvPr/>
        </p:nvSpPr>
        <p:spPr bwMode="auto">
          <a:xfrm>
            <a:off x="6400800" y="1371600"/>
            <a:ext cx="2743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The Biot-Savart Law</a:t>
            </a:r>
          </a:p>
        </p:txBody>
      </p:sp>
      <p:sp>
        <p:nvSpPr>
          <p:cNvPr id="735244" name="Text Box 12"/>
          <p:cNvSpPr txBox="1">
            <a:spLocks noChangeArrowheads="1"/>
          </p:cNvSpPr>
          <p:nvPr/>
        </p:nvSpPr>
        <p:spPr bwMode="auto">
          <a:xfrm>
            <a:off x="0" y="1358900"/>
            <a:ext cx="6450012" cy="1938992"/>
          </a:xfrm>
          <a:prstGeom prst="rect">
            <a:avLst/>
          </a:prstGeom>
          <a:solidFill>
            <a:schemeClr val="bg1"/>
          </a:solidFill>
          <a:ln>
            <a:noFill/>
          </a:ln>
          <a:effectLst/>
        </p:spPr>
        <p:txBody>
          <a:bodyPr wrap="square">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9900CC"/>
                </a:solidFill>
              </a:rPr>
              <a:t>Magnetic fields go around the wire – they are</a:t>
            </a:r>
            <a:br>
              <a:rPr lang="en-US" sz="2400" dirty="0">
                <a:solidFill>
                  <a:srgbClr val="9900CC"/>
                </a:solidFill>
              </a:rPr>
            </a:br>
            <a:r>
              <a:rPr lang="en-US" sz="2400" dirty="0">
                <a:solidFill>
                  <a:srgbClr val="9900CC"/>
                </a:solidFill>
              </a:rPr>
              <a:t>perpendicular to the direction of current</a:t>
            </a:r>
          </a:p>
          <a:p>
            <a:pPr eaLnBrk="1" hangingPunct="1">
              <a:buFontTx/>
              <a:buChar char="•"/>
            </a:pPr>
            <a:r>
              <a:rPr lang="en-US" sz="2400" dirty="0">
                <a:solidFill>
                  <a:srgbClr val="9900CC"/>
                </a:solidFill>
              </a:rPr>
              <a:t>Magnetic fields are perpendicular to the separation between the wire and the point where you measure it - Sounds like a cross product!</a:t>
            </a:r>
          </a:p>
        </p:txBody>
      </p:sp>
      <p:sp>
        <p:nvSpPr>
          <p:cNvPr id="735245" name="Line 13"/>
          <p:cNvSpPr>
            <a:spLocks noChangeShapeType="1"/>
          </p:cNvSpPr>
          <p:nvPr/>
        </p:nvSpPr>
        <p:spPr bwMode="auto">
          <a:xfrm>
            <a:off x="76200" y="4422775"/>
            <a:ext cx="8991600"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5290" name="Group 58"/>
          <p:cNvGrpSpPr>
            <a:grpSpLocks/>
          </p:cNvGrpSpPr>
          <p:nvPr/>
        </p:nvGrpSpPr>
        <p:grpSpPr bwMode="auto">
          <a:xfrm>
            <a:off x="900113" y="3355975"/>
            <a:ext cx="7862887" cy="2130425"/>
            <a:chOff x="567" y="2976"/>
            <a:chExt cx="4953" cy="1342"/>
          </a:xfrm>
        </p:grpSpPr>
        <p:sp>
          <p:nvSpPr>
            <p:cNvPr id="24595" name="Arc 14"/>
            <p:cNvSpPr>
              <a:spLocks/>
            </p:cNvSpPr>
            <p:nvPr/>
          </p:nvSpPr>
          <p:spPr bwMode="auto">
            <a:xfrm flipV="1">
              <a:off x="567"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Arc 22"/>
            <p:cNvSpPr>
              <a:spLocks/>
            </p:cNvSpPr>
            <p:nvPr/>
          </p:nvSpPr>
          <p:spPr bwMode="auto">
            <a:xfrm flipV="1">
              <a:off x="576"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7" name="Arc 25"/>
            <p:cNvSpPr>
              <a:spLocks/>
            </p:cNvSpPr>
            <p:nvPr/>
          </p:nvSpPr>
          <p:spPr bwMode="auto">
            <a:xfrm flipV="1">
              <a:off x="1222"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Arc 27"/>
            <p:cNvSpPr>
              <a:spLocks/>
            </p:cNvSpPr>
            <p:nvPr/>
          </p:nvSpPr>
          <p:spPr bwMode="auto">
            <a:xfrm flipV="1">
              <a:off x="1231"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9" name="Arc 29"/>
            <p:cNvSpPr>
              <a:spLocks/>
            </p:cNvSpPr>
            <p:nvPr/>
          </p:nvSpPr>
          <p:spPr bwMode="auto">
            <a:xfrm flipV="1">
              <a:off x="1894"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0" name="Arc 31"/>
            <p:cNvSpPr>
              <a:spLocks/>
            </p:cNvSpPr>
            <p:nvPr/>
          </p:nvSpPr>
          <p:spPr bwMode="auto">
            <a:xfrm flipV="1">
              <a:off x="1903"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1" name="Arc 33"/>
            <p:cNvSpPr>
              <a:spLocks/>
            </p:cNvSpPr>
            <p:nvPr/>
          </p:nvSpPr>
          <p:spPr bwMode="auto">
            <a:xfrm flipV="1">
              <a:off x="2583"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2" name="Arc 35"/>
            <p:cNvSpPr>
              <a:spLocks/>
            </p:cNvSpPr>
            <p:nvPr/>
          </p:nvSpPr>
          <p:spPr bwMode="auto">
            <a:xfrm flipV="1">
              <a:off x="2592"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3" name="Arc 37"/>
            <p:cNvSpPr>
              <a:spLocks/>
            </p:cNvSpPr>
            <p:nvPr/>
          </p:nvSpPr>
          <p:spPr bwMode="auto">
            <a:xfrm flipV="1">
              <a:off x="3238"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4" name="Arc 39"/>
            <p:cNvSpPr>
              <a:spLocks/>
            </p:cNvSpPr>
            <p:nvPr/>
          </p:nvSpPr>
          <p:spPr bwMode="auto">
            <a:xfrm flipV="1">
              <a:off x="3247"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5" name="Arc 41"/>
            <p:cNvSpPr>
              <a:spLocks/>
            </p:cNvSpPr>
            <p:nvPr/>
          </p:nvSpPr>
          <p:spPr bwMode="auto">
            <a:xfrm flipV="1">
              <a:off x="3910"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6" name="Arc 43"/>
            <p:cNvSpPr>
              <a:spLocks/>
            </p:cNvSpPr>
            <p:nvPr/>
          </p:nvSpPr>
          <p:spPr bwMode="auto">
            <a:xfrm flipV="1">
              <a:off x="3919"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7" name="Arc 45"/>
            <p:cNvSpPr>
              <a:spLocks/>
            </p:cNvSpPr>
            <p:nvPr/>
          </p:nvSpPr>
          <p:spPr bwMode="auto">
            <a:xfrm flipV="1">
              <a:off x="4551"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8" name="Arc 47"/>
            <p:cNvSpPr>
              <a:spLocks/>
            </p:cNvSpPr>
            <p:nvPr/>
          </p:nvSpPr>
          <p:spPr bwMode="auto">
            <a:xfrm flipV="1">
              <a:off x="4560"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9" name="Arc 49"/>
            <p:cNvSpPr>
              <a:spLocks/>
            </p:cNvSpPr>
            <p:nvPr/>
          </p:nvSpPr>
          <p:spPr bwMode="auto">
            <a:xfrm flipV="1">
              <a:off x="5206" y="331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0" name="Arc 51"/>
            <p:cNvSpPr>
              <a:spLocks/>
            </p:cNvSpPr>
            <p:nvPr/>
          </p:nvSpPr>
          <p:spPr bwMode="auto">
            <a:xfrm flipV="1">
              <a:off x="5215" y="297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5292" name="Line 60"/>
          <p:cNvSpPr>
            <a:spLocks noChangeShapeType="1"/>
          </p:cNvSpPr>
          <p:nvPr/>
        </p:nvSpPr>
        <p:spPr bwMode="auto">
          <a:xfrm flipH="1" flipV="1">
            <a:off x="5181600" y="3355975"/>
            <a:ext cx="1066800" cy="1066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293" name="Text Box 61"/>
          <p:cNvSpPr txBox="1">
            <a:spLocks noChangeArrowheads="1"/>
          </p:cNvSpPr>
          <p:nvPr/>
        </p:nvSpPr>
        <p:spPr bwMode="auto">
          <a:xfrm>
            <a:off x="5486400" y="335597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FF0000"/>
                </a:solidFill>
              </a:rPr>
              <a:t>r</a:t>
            </a:r>
          </a:p>
        </p:txBody>
      </p:sp>
      <p:sp>
        <p:nvSpPr>
          <p:cNvPr id="735294" name="Text Box 62"/>
          <p:cNvSpPr txBox="1">
            <a:spLocks noChangeArrowheads="1"/>
          </p:cNvSpPr>
          <p:nvPr/>
        </p:nvSpPr>
        <p:spPr bwMode="auto">
          <a:xfrm>
            <a:off x="0" y="388937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996600"/>
                </a:solidFill>
              </a:rPr>
              <a:t>I</a:t>
            </a:r>
          </a:p>
        </p:txBody>
      </p:sp>
      <p:graphicFrame>
        <p:nvGraphicFramePr>
          <p:cNvPr id="735295" name="Object 63"/>
          <p:cNvGraphicFramePr>
            <a:graphicFrameLocks noChangeAspect="1"/>
          </p:cNvGraphicFramePr>
          <p:nvPr>
            <p:extLst>
              <p:ext uri="{D42A27DB-BD31-4B8C-83A1-F6EECF244321}">
                <p14:modId xmlns:p14="http://schemas.microsoft.com/office/powerpoint/2010/main" val="2691064423"/>
              </p:ext>
            </p:extLst>
          </p:nvPr>
        </p:nvGraphicFramePr>
        <p:xfrm>
          <a:off x="6718300" y="2560638"/>
          <a:ext cx="1339850" cy="868362"/>
        </p:xfrm>
        <a:graphic>
          <a:graphicData uri="http://schemas.openxmlformats.org/presentationml/2006/ole">
            <mc:AlternateContent xmlns:mc="http://schemas.openxmlformats.org/markup-compatibility/2006">
              <mc:Choice xmlns:v="urn:schemas-microsoft-com:vml" Requires="v">
                <p:oleObj name="Equation" r:id="rId3" imgW="545863" imgH="393529" progId="Equation.DSMT4">
                  <p:embed/>
                </p:oleObj>
              </mc:Choice>
              <mc:Fallback>
                <p:oleObj name="Equation" r:id="rId3" imgW="545863" imgH="393529" progId="Equation.DSMT4">
                  <p:embed/>
                  <p:pic>
                    <p:nvPicPr>
                      <p:cNvPr id="0"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2560638"/>
                        <a:ext cx="13398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5296" name="Line 64"/>
          <p:cNvSpPr>
            <a:spLocks noChangeShapeType="1"/>
          </p:cNvSpPr>
          <p:nvPr/>
        </p:nvSpPr>
        <p:spPr bwMode="auto">
          <a:xfrm>
            <a:off x="6096000" y="4422775"/>
            <a:ext cx="228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297" name="Text Box 65"/>
          <p:cNvSpPr txBox="1">
            <a:spLocks noChangeArrowheads="1"/>
          </p:cNvSpPr>
          <p:nvPr/>
        </p:nvSpPr>
        <p:spPr bwMode="auto">
          <a:xfrm>
            <a:off x="5943600" y="442277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i="1">
                <a:solidFill>
                  <a:srgbClr val="FF0000"/>
                </a:solidFill>
              </a:rPr>
              <a:t>d</a:t>
            </a:r>
            <a:r>
              <a:rPr lang="en-US" sz="2400" b="1">
                <a:solidFill>
                  <a:srgbClr val="FF0000"/>
                </a:solidFill>
              </a:rPr>
              <a:t>s</a:t>
            </a:r>
          </a:p>
        </p:txBody>
      </p:sp>
      <p:graphicFrame>
        <p:nvGraphicFramePr>
          <p:cNvPr id="735298" name="Object 66"/>
          <p:cNvGraphicFramePr>
            <a:graphicFrameLocks noChangeAspect="1"/>
          </p:cNvGraphicFramePr>
          <p:nvPr/>
        </p:nvGraphicFramePr>
        <p:xfrm>
          <a:off x="8010525" y="2722563"/>
          <a:ext cx="904875" cy="419100"/>
        </p:xfrm>
        <a:graphic>
          <a:graphicData uri="http://schemas.openxmlformats.org/presentationml/2006/ole">
            <mc:AlternateContent xmlns:mc="http://schemas.openxmlformats.org/markup-compatibility/2006">
              <mc:Choice xmlns:v="urn:schemas-microsoft-com:vml" Requires="v">
                <p:oleObj name="Equation" r:id="rId5" imgW="368300" imgH="190500" progId="Equation.DSMT4">
                  <p:embed/>
                </p:oleObj>
              </mc:Choice>
              <mc:Fallback>
                <p:oleObj name="Equation" r:id="rId5" imgW="368300" imgH="190500" progId="Equation.DSMT4">
                  <p:embed/>
                  <p:pic>
                    <p:nvPicPr>
                      <p:cNvPr id="0" name="Object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0525" y="2722563"/>
                        <a:ext cx="90487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5299" name="Object 67"/>
          <p:cNvGraphicFramePr>
            <a:graphicFrameLocks noChangeAspect="1"/>
          </p:cNvGraphicFramePr>
          <p:nvPr/>
        </p:nvGraphicFramePr>
        <p:xfrm>
          <a:off x="204788" y="5608638"/>
          <a:ext cx="2462212" cy="868362"/>
        </p:xfrm>
        <a:graphic>
          <a:graphicData uri="http://schemas.openxmlformats.org/presentationml/2006/ole">
            <mc:AlternateContent xmlns:mc="http://schemas.openxmlformats.org/markup-compatibility/2006">
              <mc:Choice xmlns:v="urn:schemas-microsoft-com:vml" Requires="v">
                <p:oleObj name="Equation" r:id="rId7" imgW="1002865" imgH="393529" progId="Equation.DSMT4">
                  <p:embed/>
                </p:oleObj>
              </mc:Choice>
              <mc:Fallback>
                <p:oleObj name="Equation" r:id="rId7" imgW="1002865" imgH="393529" progId="Equation.DSMT4">
                  <p:embed/>
                  <p:pic>
                    <p:nvPicPr>
                      <p:cNvPr id="0" name="Object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788" y="5608638"/>
                        <a:ext cx="2462212" cy="868362"/>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5300" name="Object 68"/>
          <p:cNvGraphicFramePr>
            <a:graphicFrameLocks noChangeAspect="1"/>
          </p:cNvGraphicFramePr>
          <p:nvPr/>
        </p:nvGraphicFramePr>
        <p:xfrm>
          <a:off x="6529388" y="5608638"/>
          <a:ext cx="2462212" cy="868362"/>
        </p:xfrm>
        <a:graphic>
          <a:graphicData uri="http://schemas.openxmlformats.org/presentationml/2006/ole">
            <mc:AlternateContent xmlns:mc="http://schemas.openxmlformats.org/markup-compatibility/2006">
              <mc:Choice xmlns:v="urn:schemas-microsoft-com:vml" Requires="v">
                <p:oleObj name="Equation" r:id="rId9" imgW="1002865" imgH="393529" progId="Equation.DSMT4">
                  <p:embed/>
                </p:oleObj>
              </mc:Choice>
              <mc:Fallback>
                <p:oleObj name="Equation" r:id="rId9" imgW="1002865" imgH="393529" progId="Equation.DSMT4">
                  <p:embed/>
                  <p:pic>
                    <p:nvPicPr>
                      <p:cNvPr id="0" name="Object 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9388" y="5608638"/>
                        <a:ext cx="2462212" cy="868362"/>
                      </a:xfrm>
                      <a:prstGeom prst="rect">
                        <a:avLst/>
                      </a:prstGeom>
                      <a:noFill/>
                      <a:ln w="28575">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5301" name="Object 69"/>
          <p:cNvGraphicFramePr>
            <a:graphicFrameLocks noChangeAspect="1"/>
          </p:cNvGraphicFramePr>
          <p:nvPr/>
        </p:nvGraphicFramePr>
        <p:xfrm>
          <a:off x="2989263" y="5638800"/>
          <a:ext cx="3305175" cy="531813"/>
        </p:xfrm>
        <a:graphic>
          <a:graphicData uri="http://schemas.openxmlformats.org/presentationml/2006/ole">
            <mc:AlternateContent xmlns:mc="http://schemas.openxmlformats.org/markup-compatibility/2006">
              <mc:Choice xmlns:v="urn:schemas-microsoft-com:vml" Requires="v">
                <p:oleObj name="Equation" r:id="rId11" imgW="1346200" imgH="241300" progId="Equation.DSMT4">
                  <p:embed/>
                </p:oleObj>
              </mc:Choice>
              <mc:Fallback>
                <p:oleObj name="Equation" r:id="rId11" imgW="1346200" imgH="241300" progId="Equation.DSMT4">
                  <p:embed/>
                  <p:pic>
                    <p:nvPicPr>
                      <p:cNvPr id="0" name="Object 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9263" y="5638800"/>
                        <a:ext cx="3305175" cy="531813"/>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5302" name="Text Box 70"/>
          <p:cNvSpPr txBox="1">
            <a:spLocks noChangeArrowheads="1"/>
          </p:cNvSpPr>
          <p:nvPr/>
        </p:nvSpPr>
        <p:spPr bwMode="auto">
          <a:xfrm>
            <a:off x="2743200" y="6096000"/>
            <a:ext cx="541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Permeability of free space</a:t>
            </a:r>
          </a:p>
          <a:p>
            <a:pPr eaLnBrk="1" hangingPunct="1">
              <a:buFontTx/>
              <a:buChar char="•"/>
            </a:pPr>
            <a:r>
              <a:rPr lang="en-US" sz="2400">
                <a:solidFill>
                  <a:srgbClr val="009900"/>
                </a:solidFill>
              </a:rPr>
              <a:t>The Amp is defined to work out this way</a:t>
            </a:r>
          </a:p>
        </p:txBody>
      </p:sp>
      <p:sp>
        <p:nvSpPr>
          <p:cNvPr id="2" name="TextBox 1"/>
          <p:cNvSpPr txBox="1"/>
          <p:nvPr/>
        </p:nvSpPr>
        <p:spPr>
          <a:xfrm>
            <a:off x="6477000" y="381000"/>
            <a:ext cx="1908968" cy="830997"/>
          </a:xfrm>
          <a:prstGeom prst="rect">
            <a:avLst/>
          </a:prstGeom>
          <a:noFill/>
        </p:spPr>
        <p:txBody>
          <a:bodyPr wrap="square" rtlCol="0">
            <a:spAutoFit/>
          </a:bodyPr>
          <a:lstStyle/>
          <a:p>
            <a:r>
              <a:rPr lang="en-US" b="1" dirty="0">
                <a:solidFill>
                  <a:srgbClr val="FF0000"/>
                </a:solidFill>
              </a:rPr>
              <a:t>Ch. 29</a:t>
            </a:r>
          </a:p>
        </p:txBody>
      </p:sp>
      <p:sp>
        <p:nvSpPr>
          <p:cNvPr id="4" name="TextBox 3"/>
          <p:cNvSpPr txBox="1"/>
          <p:nvPr/>
        </p:nvSpPr>
        <p:spPr>
          <a:xfrm>
            <a:off x="7291586" y="2772410"/>
            <a:ext cx="352028" cy="461665"/>
          </a:xfrm>
          <a:prstGeom prst="rect">
            <a:avLst/>
          </a:prstGeom>
          <a:solidFill>
            <a:schemeClr val="bg1"/>
          </a:solidFill>
        </p:spPr>
        <p:txBody>
          <a:bodyPr wrap="square" rtlCol="0">
            <a:spAutoFit/>
          </a:bodyPr>
          <a:lstStyle/>
          <a:p>
            <a:r>
              <a:rPr lang="en-US" sz="2400" b="1"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35245"/>
                                        </p:tgtEl>
                                        <p:attrNameLst>
                                          <p:attrName>style.visibility</p:attrName>
                                        </p:attrNameLst>
                                      </p:cBhvr>
                                      <p:to>
                                        <p:strVal val="visible"/>
                                      </p:to>
                                    </p:set>
                                    <p:animEffect transition="in" filter="wipe(right)">
                                      <p:cBhvr>
                                        <p:cTn id="7" dur="500"/>
                                        <p:tgtEl>
                                          <p:spTgt spid="735245"/>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73529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35244">
                                            <p:bg/>
                                          </p:spTgt>
                                        </p:tgtEl>
                                        <p:attrNameLst>
                                          <p:attrName>style.visibility</p:attrName>
                                        </p:attrNameLst>
                                      </p:cBhvr>
                                      <p:to>
                                        <p:strVal val="visible"/>
                                      </p:to>
                                    </p:set>
                                    <p:anim calcmode="lin" valueType="num">
                                      <p:cBhvr additive="base">
                                        <p:cTn id="15" dur="500" fill="hold"/>
                                        <p:tgtEl>
                                          <p:spTgt spid="735244">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735244">
                                            <p:bg/>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35244">
                                            <p:txEl>
                                              <p:pRg st="0" end="0"/>
                                            </p:txEl>
                                          </p:spTgt>
                                        </p:tgtEl>
                                        <p:attrNameLst>
                                          <p:attrName>style.visibility</p:attrName>
                                        </p:attrNameLst>
                                      </p:cBhvr>
                                      <p:to>
                                        <p:strVal val="visible"/>
                                      </p:to>
                                    </p:set>
                                    <p:anim calcmode="lin" valueType="num">
                                      <p:cBhvr additive="base">
                                        <p:cTn id="21" dur="500" fill="hold"/>
                                        <p:tgtEl>
                                          <p:spTgt spid="73524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35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35290"/>
                                        </p:tgtEl>
                                        <p:attrNameLst>
                                          <p:attrName>style.visibility</p:attrName>
                                        </p:attrNameLst>
                                      </p:cBhvr>
                                      <p:to>
                                        <p:strVal val="visible"/>
                                      </p:to>
                                    </p:set>
                                    <p:animEffect transition="in" filter="wipe(left)">
                                      <p:cBhvr>
                                        <p:cTn id="27" dur="500"/>
                                        <p:tgtEl>
                                          <p:spTgt spid="735290"/>
                                        </p:tgtEl>
                                      </p:cBhvr>
                                    </p:animEffect>
                                  </p:childTnLst>
                                </p:cTn>
                              </p:par>
                              <p:par>
                                <p:cTn id="28" presetID="22" presetClass="entr" presetSubtype="8" fill="hold" nodeType="withEffect">
                                  <p:stCondLst>
                                    <p:cond delay="0"/>
                                  </p:stCondLst>
                                  <p:childTnLst>
                                    <p:set>
                                      <p:cBhvr>
                                        <p:cTn id="29" dur="1" fill="hold">
                                          <p:stCondLst>
                                            <p:cond delay="0"/>
                                          </p:stCondLst>
                                        </p:cTn>
                                        <p:tgtEl>
                                          <p:spTgt spid="735291"/>
                                        </p:tgtEl>
                                        <p:attrNameLst>
                                          <p:attrName>style.visibility</p:attrName>
                                        </p:attrNameLst>
                                      </p:cBhvr>
                                      <p:to>
                                        <p:strVal val="visible"/>
                                      </p:to>
                                    </p:set>
                                    <p:animEffect transition="in" filter="wipe(left)">
                                      <p:cBhvr>
                                        <p:cTn id="30" dur="500"/>
                                        <p:tgtEl>
                                          <p:spTgt spid="73529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35292"/>
                                        </p:tgtEl>
                                        <p:attrNameLst>
                                          <p:attrName>style.visibility</p:attrName>
                                        </p:attrNameLst>
                                      </p:cBhvr>
                                      <p:to>
                                        <p:strVal val="visible"/>
                                      </p:to>
                                    </p:set>
                                    <p:animEffect transition="in" filter="wipe(down)">
                                      <p:cBhvr>
                                        <p:cTn id="35" dur="500"/>
                                        <p:tgtEl>
                                          <p:spTgt spid="735292"/>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735293">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35244">
                                            <p:txEl>
                                              <p:pRg st="1" end="1"/>
                                            </p:txEl>
                                          </p:spTgt>
                                        </p:tgtEl>
                                        <p:attrNameLst>
                                          <p:attrName>style.visibility</p:attrName>
                                        </p:attrNameLst>
                                      </p:cBhvr>
                                      <p:to>
                                        <p:strVal val="visible"/>
                                      </p:to>
                                    </p:set>
                                    <p:anim calcmode="lin" valueType="num">
                                      <p:cBhvr additive="base">
                                        <p:cTn id="43" dur="500" fill="hold"/>
                                        <p:tgtEl>
                                          <p:spTgt spid="735244">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35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35296"/>
                                        </p:tgtEl>
                                        <p:attrNameLst>
                                          <p:attrName>style.visibility</p:attrName>
                                        </p:attrNameLst>
                                      </p:cBhvr>
                                      <p:to>
                                        <p:strVal val="visible"/>
                                      </p:to>
                                    </p:set>
                                    <p:animEffect transition="in" filter="dissolve">
                                      <p:cBhvr>
                                        <p:cTn id="49" dur="500"/>
                                        <p:tgtEl>
                                          <p:spTgt spid="735296"/>
                                        </p:tgtEl>
                                      </p:cBhvr>
                                    </p:animEffect>
                                  </p:childTnLst>
                                </p:cTn>
                              </p:par>
                            </p:childTnLst>
                          </p:cTn>
                        </p:par>
                        <p:par>
                          <p:cTn id="50" fill="hold" nodeType="afterGroup">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735297">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735295"/>
                                        </p:tgtEl>
                                        <p:attrNameLst>
                                          <p:attrName>style.visibility</p:attrName>
                                        </p:attrNameLst>
                                      </p:cBhvr>
                                      <p:to>
                                        <p:strVal val="visible"/>
                                      </p:to>
                                    </p:set>
                                    <p:animEffect transition="in" filter="dissolve">
                                      <p:cBhvr>
                                        <p:cTn id="61" dur="500"/>
                                        <p:tgtEl>
                                          <p:spTgt spid="735295"/>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735298"/>
                                        </p:tgtEl>
                                        <p:attrNameLst>
                                          <p:attrName>style.visibility</p:attrName>
                                        </p:attrNameLst>
                                      </p:cBhvr>
                                      <p:to>
                                        <p:strVal val="visible"/>
                                      </p:to>
                                    </p:set>
                                    <p:animEffect transition="in" filter="dissolve">
                                      <p:cBhvr>
                                        <p:cTn id="66" dur="500"/>
                                        <p:tgtEl>
                                          <p:spTgt spid="735298"/>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735299"/>
                                        </p:tgtEl>
                                        <p:attrNameLst>
                                          <p:attrName>style.visibility</p:attrName>
                                        </p:attrNameLst>
                                      </p:cBhvr>
                                      <p:to>
                                        <p:strVal val="visible"/>
                                      </p:to>
                                    </p:set>
                                    <p:animEffect transition="in" filter="dissolve">
                                      <p:cBhvr>
                                        <p:cTn id="71" dur="500"/>
                                        <p:tgtEl>
                                          <p:spTgt spid="735299"/>
                                        </p:tgtEl>
                                      </p:cBhvr>
                                    </p:animEffect>
                                  </p:childTnLst>
                                </p:cTn>
                              </p:par>
                            </p:childTnLst>
                          </p:cTn>
                        </p:par>
                        <p:par>
                          <p:cTn id="72" fill="hold">
                            <p:stCondLst>
                              <p:cond delay="500"/>
                            </p:stCondLst>
                            <p:childTnLst>
                              <p:par>
                                <p:cTn id="73" presetID="9" presetClass="entr" presetSubtype="0" fill="hold" nodeType="afterEffect">
                                  <p:stCondLst>
                                    <p:cond delay="0"/>
                                  </p:stCondLst>
                                  <p:childTnLst>
                                    <p:set>
                                      <p:cBhvr>
                                        <p:cTn id="74" dur="1" fill="hold">
                                          <p:stCondLst>
                                            <p:cond delay="0"/>
                                          </p:stCondLst>
                                        </p:cTn>
                                        <p:tgtEl>
                                          <p:spTgt spid="735301"/>
                                        </p:tgtEl>
                                        <p:attrNameLst>
                                          <p:attrName>style.visibility</p:attrName>
                                        </p:attrNameLst>
                                      </p:cBhvr>
                                      <p:to>
                                        <p:strVal val="visible"/>
                                      </p:to>
                                    </p:set>
                                    <p:animEffect transition="in" filter="dissolve">
                                      <p:cBhvr>
                                        <p:cTn id="75" dur="500"/>
                                        <p:tgtEl>
                                          <p:spTgt spid="735301"/>
                                        </p:tgtEl>
                                      </p:cBhvr>
                                    </p:animEffect>
                                  </p:childTnLst>
                                </p:cTn>
                              </p:par>
                            </p:childTnLst>
                          </p:cTn>
                        </p:par>
                        <p:par>
                          <p:cTn id="76" fill="hold">
                            <p:stCondLst>
                              <p:cond delay="1000"/>
                            </p:stCondLst>
                            <p:childTnLst>
                              <p:par>
                                <p:cTn id="77" presetID="2" presetClass="entr" presetSubtype="8" fill="hold" grpId="0" nodeType="afterEffect">
                                  <p:stCondLst>
                                    <p:cond delay="0"/>
                                  </p:stCondLst>
                                  <p:childTnLst>
                                    <p:set>
                                      <p:cBhvr>
                                        <p:cTn id="78" dur="1" fill="hold">
                                          <p:stCondLst>
                                            <p:cond delay="0"/>
                                          </p:stCondLst>
                                        </p:cTn>
                                        <p:tgtEl>
                                          <p:spTgt spid="735302">
                                            <p:txEl>
                                              <p:pRg st="0" end="0"/>
                                            </p:txEl>
                                          </p:spTgt>
                                        </p:tgtEl>
                                        <p:attrNameLst>
                                          <p:attrName>style.visibility</p:attrName>
                                        </p:attrNameLst>
                                      </p:cBhvr>
                                      <p:to>
                                        <p:strVal val="visible"/>
                                      </p:to>
                                    </p:set>
                                    <p:anim calcmode="lin" valueType="num">
                                      <p:cBhvr additive="base">
                                        <p:cTn id="79" dur="500" fill="hold"/>
                                        <p:tgtEl>
                                          <p:spTgt spid="735302">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7353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735302">
                                            <p:txEl>
                                              <p:pRg st="1" end="1"/>
                                            </p:txEl>
                                          </p:spTgt>
                                        </p:tgtEl>
                                        <p:attrNameLst>
                                          <p:attrName>style.visibility</p:attrName>
                                        </p:attrNameLst>
                                      </p:cBhvr>
                                      <p:to>
                                        <p:strVal val="visible"/>
                                      </p:to>
                                    </p:set>
                                    <p:anim calcmode="lin" valueType="num">
                                      <p:cBhvr additive="base">
                                        <p:cTn id="85" dur="500" fill="hold"/>
                                        <p:tgtEl>
                                          <p:spTgt spid="735302">
                                            <p:txEl>
                                              <p:pRg st="1" end="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7353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735300"/>
                                        </p:tgtEl>
                                        <p:attrNameLst>
                                          <p:attrName>style.visibility</p:attrName>
                                        </p:attrNameLst>
                                      </p:cBhvr>
                                      <p:to>
                                        <p:strVal val="visible"/>
                                      </p:to>
                                    </p:set>
                                    <p:animEffect transition="in" filter="dissolve">
                                      <p:cBhvr>
                                        <p:cTn id="91" dur="500"/>
                                        <p:tgtEl>
                                          <p:spTgt spid="73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44" grpId="0" build="p" animBg="1"/>
      <p:bldP spid="735245" grpId="0" animBg="1"/>
      <p:bldP spid="735292" grpId="0" animBg="1"/>
      <p:bldP spid="735293" grpId="0" build="p"/>
      <p:bldP spid="735296" grpId="0" animBg="1"/>
      <p:bldP spid="735297" grpId="0" build="p"/>
      <p:bldP spid="735302"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5715000" cy="830997"/>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14</a:t>
            </a:r>
          </a:p>
        </p:txBody>
      </p:sp>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32100"/>
            <a:ext cx="76200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360D63A-8437-1950-F925-CC36B3C9984F}"/>
                  </a:ext>
                </a:extLst>
              </p14:cNvPr>
              <p14:cNvContentPartPr/>
              <p14:nvPr/>
            </p14:nvContentPartPr>
            <p14:xfrm>
              <a:off x="636120" y="3255120"/>
              <a:ext cx="7195320" cy="2752200"/>
            </p14:xfrm>
          </p:contentPart>
        </mc:Choice>
        <mc:Fallback xmlns="">
          <p:pic>
            <p:nvPicPr>
              <p:cNvPr id="3" name="Ink 2">
                <a:extLst>
                  <a:ext uri="{FF2B5EF4-FFF2-40B4-BE49-F238E27FC236}">
                    <a16:creationId xmlns:a16="http://schemas.microsoft.com/office/drawing/2014/main" id="{2360D63A-8437-1950-F925-CC36B3C9984F}"/>
                  </a:ext>
                </a:extLst>
              </p:cNvPr>
              <p:cNvPicPr/>
              <p:nvPr/>
            </p:nvPicPr>
            <p:blipFill>
              <a:blip r:embed="rId4"/>
              <a:stretch>
                <a:fillRect/>
              </a:stretch>
            </p:blipFill>
            <p:spPr>
              <a:xfrm>
                <a:off x="626760" y="3245760"/>
                <a:ext cx="7214040" cy="2770920"/>
              </a:xfrm>
              <a:prstGeom prst="rect">
                <a:avLst/>
              </a:prstGeom>
            </p:spPr>
          </p:pic>
        </mc:Fallback>
      </mc:AlternateContent>
    </p:spTree>
    <p:extLst>
      <p:ext uri="{BB962C8B-B14F-4D97-AF65-F5344CB8AC3E}">
        <p14:creationId xmlns:p14="http://schemas.microsoft.com/office/powerpoint/2010/main" val="292169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Text Box 2"/>
          <p:cNvSpPr txBox="1">
            <a:spLocks noChangeArrowheads="1"/>
          </p:cNvSpPr>
          <p:nvPr/>
        </p:nvSpPr>
        <p:spPr bwMode="auto">
          <a:xfrm>
            <a:off x="152400" y="758825"/>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dirty="0">
                <a:solidFill>
                  <a:schemeClr val="tx1"/>
                </a:solidFill>
              </a:rPr>
              <a:t>Force Between Parallel Wires</a:t>
            </a:r>
          </a:p>
        </p:txBody>
      </p:sp>
      <p:sp>
        <p:nvSpPr>
          <p:cNvPr id="748556" name="Text Box 12"/>
          <p:cNvSpPr txBox="1">
            <a:spLocks noChangeArrowheads="1"/>
          </p:cNvSpPr>
          <p:nvPr/>
        </p:nvSpPr>
        <p:spPr bwMode="auto">
          <a:xfrm>
            <a:off x="-38100" y="2889250"/>
            <a:ext cx="922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chemeClr val="accent2"/>
                </a:solidFill>
              </a:rPr>
              <a:t>One wire – infinite – creates a magnetic field</a:t>
            </a:r>
          </a:p>
          <a:p>
            <a:pPr eaLnBrk="1" hangingPunct="1">
              <a:buFontTx/>
              <a:buChar char="•"/>
            </a:pPr>
            <a:r>
              <a:rPr lang="en-US" sz="2400" dirty="0">
                <a:solidFill>
                  <a:schemeClr val="accent2"/>
                </a:solidFill>
              </a:rPr>
              <a:t>Other wire – finite or infinite – feels the force</a:t>
            </a:r>
          </a:p>
        </p:txBody>
      </p:sp>
      <p:grpSp>
        <p:nvGrpSpPr>
          <p:cNvPr id="748692" name="Group 148"/>
          <p:cNvGrpSpPr>
            <a:grpSpLocks/>
          </p:cNvGrpSpPr>
          <p:nvPr/>
        </p:nvGrpSpPr>
        <p:grpSpPr bwMode="auto">
          <a:xfrm>
            <a:off x="838200" y="1520825"/>
            <a:ext cx="7848600" cy="1447800"/>
            <a:chOff x="528" y="1920"/>
            <a:chExt cx="4944" cy="912"/>
          </a:xfrm>
        </p:grpSpPr>
        <p:sp>
          <p:nvSpPr>
            <p:cNvPr id="30759" name="Text Box 4"/>
            <p:cNvSpPr txBox="1">
              <a:spLocks noChangeArrowheads="1"/>
            </p:cNvSpPr>
            <p:nvPr/>
          </p:nvSpPr>
          <p:spPr bwMode="auto">
            <a:xfrm>
              <a:off x="528" y="192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996600"/>
                  </a:solidFill>
                </a:rPr>
                <a:t>I</a:t>
              </a:r>
              <a:r>
                <a:rPr lang="en-US" sz="2400" b="1" baseline="-25000">
                  <a:solidFill>
                    <a:srgbClr val="996600"/>
                  </a:solidFill>
                </a:rPr>
                <a:t>1</a:t>
              </a:r>
              <a:endParaRPr lang="en-US" sz="2400" b="1" i="1">
                <a:solidFill>
                  <a:srgbClr val="996600"/>
                </a:solidFill>
              </a:endParaRPr>
            </a:p>
          </p:txBody>
        </p:sp>
        <p:sp>
          <p:nvSpPr>
            <p:cNvPr id="30760" name="Text Box 23"/>
            <p:cNvSpPr txBox="1">
              <a:spLocks noChangeArrowheads="1"/>
            </p:cNvSpPr>
            <p:nvPr/>
          </p:nvSpPr>
          <p:spPr bwMode="auto">
            <a:xfrm>
              <a:off x="2256" y="216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996600"/>
                  </a:solidFill>
                </a:rPr>
                <a:t>I</a:t>
              </a:r>
              <a:r>
                <a:rPr lang="en-US" sz="2400" b="1" baseline="-25000">
                  <a:solidFill>
                    <a:srgbClr val="996600"/>
                  </a:solidFill>
                </a:rPr>
                <a:t>2</a:t>
              </a:r>
              <a:endParaRPr lang="en-US" sz="2400" b="1" i="1">
                <a:solidFill>
                  <a:srgbClr val="996600"/>
                </a:solidFill>
              </a:endParaRPr>
            </a:p>
          </p:txBody>
        </p:sp>
        <p:grpSp>
          <p:nvGrpSpPr>
            <p:cNvPr id="30761" name="Group 147"/>
            <p:cNvGrpSpPr>
              <a:grpSpLocks/>
            </p:cNvGrpSpPr>
            <p:nvPr/>
          </p:nvGrpSpPr>
          <p:grpSpPr bwMode="auto">
            <a:xfrm>
              <a:off x="912" y="2064"/>
              <a:ext cx="4560" cy="768"/>
              <a:chOff x="912" y="2064"/>
              <a:chExt cx="4560" cy="768"/>
            </a:xfrm>
          </p:grpSpPr>
          <p:sp>
            <p:nvSpPr>
              <p:cNvPr id="30762" name="Line 22"/>
              <p:cNvSpPr>
                <a:spLocks noChangeShapeType="1"/>
              </p:cNvSpPr>
              <p:nvPr/>
            </p:nvSpPr>
            <p:spPr bwMode="auto">
              <a:xfrm>
                <a:off x="912" y="2064"/>
                <a:ext cx="4560" cy="0"/>
              </a:xfrm>
              <a:prstGeom prst="line">
                <a:avLst/>
              </a:prstGeom>
              <a:noFill/>
              <a:ln w="38100">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3" name="Text Box 25"/>
              <p:cNvSpPr txBox="1">
                <a:spLocks noChangeArrowheads="1"/>
              </p:cNvSpPr>
              <p:nvPr/>
            </p:nvSpPr>
            <p:spPr bwMode="auto">
              <a:xfrm>
                <a:off x="3072" y="211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d</a:t>
                </a:r>
              </a:p>
            </p:txBody>
          </p:sp>
          <p:sp>
            <p:nvSpPr>
              <p:cNvPr id="30764" name="Line 26"/>
              <p:cNvSpPr>
                <a:spLocks noChangeShapeType="1"/>
              </p:cNvSpPr>
              <p:nvPr/>
            </p:nvSpPr>
            <p:spPr bwMode="auto">
              <a:xfrm>
                <a:off x="3072" y="2064"/>
                <a:ext cx="0" cy="384"/>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5" name="Text Box 27"/>
              <p:cNvSpPr txBox="1">
                <a:spLocks noChangeArrowheads="1"/>
              </p:cNvSpPr>
              <p:nvPr/>
            </p:nvSpPr>
            <p:spPr bwMode="auto">
              <a:xfrm>
                <a:off x="2880" y="254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L</a:t>
                </a:r>
              </a:p>
            </p:txBody>
          </p:sp>
          <p:sp>
            <p:nvSpPr>
              <p:cNvPr id="30766" name="Line 28"/>
              <p:cNvSpPr>
                <a:spLocks noChangeShapeType="1"/>
              </p:cNvSpPr>
              <p:nvPr/>
            </p:nvSpPr>
            <p:spPr bwMode="auto">
              <a:xfrm>
                <a:off x="2208" y="2544"/>
                <a:ext cx="1584"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767" name="Group 69"/>
              <p:cNvGrpSpPr>
                <a:grpSpLocks/>
              </p:cNvGrpSpPr>
              <p:nvPr/>
            </p:nvGrpSpPr>
            <p:grpSpPr bwMode="auto">
              <a:xfrm>
                <a:off x="1008" y="2400"/>
                <a:ext cx="3792" cy="96"/>
                <a:chOff x="1008" y="960"/>
                <a:chExt cx="3792" cy="96"/>
              </a:xfrm>
            </p:grpSpPr>
            <p:grpSp>
              <p:nvGrpSpPr>
                <p:cNvPr id="30769" name="Group 31"/>
                <p:cNvGrpSpPr>
                  <a:grpSpLocks/>
                </p:cNvGrpSpPr>
                <p:nvPr/>
              </p:nvGrpSpPr>
              <p:grpSpPr bwMode="auto">
                <a:xfrm>
                  <a:off x="1008" y="960"/>
                  <a:ext cx="96" cy="96"/>
                  <a:chOff x="1008" y="960"/>
                  <a:chExt cx="96" cy="96"/>
                </a:xfrm>
              </p:grpSpPr>
              <p:sp>
                <p:nvSpPr>
                  <p:cNvPr id="30803" name="Line 2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4" name="Line 3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0" name="Group 35"/>
                <p:cNvGrpSpPr>
                  <a:grpSpLocks/>
                </p:cNvGrpSpPr>
                <p:nvPr/>
              </p:nvGrpSpPr>
              <p:grpSpPr bwMode="auto">
                <a:xfrm>
                  <a:off x="1344" y="960"/>
                  <a:ext cx="96" cy="96"/>
                  <a:chOff x="1008" y="960"/>
                  <a:chExt cx="96" cy="96"/>
                </a:xfrm>
              </p:grpSpPr>
              <p:sp>
                <p:nvSpPr>
                  <p:cNvPr id="30801" name="Line 36"/>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2" name="Line 37"/>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1" name="Group 38"/>
                <p:cNvGrpSpPr>
                  <a:grpSpLocks/>
                </p:cNvGrpSpPr>
                <p:nvPr/>
              </p:nvGrpSpPr>
              <p:grpSpPr bwMode="auto">
                <a:xfrm>
                  <a:off x="1680" y="960"/>
                  <a:ext cx="96" cy="96"/>
                  <a:chOff x="1008" y="960"/>
                  <a:chExt cx="96" cy="96"/>
                </a:xfrm>
              </p:grpSpPr>
              <p:sp>
                <p:nvSpPr>
                  <p:cNvPr id="30799" name="Line 3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0" name="Line 4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2" name="Group 41"/>
                <p:cNvGrpSpPr>
                  <a:grpSpLocks/>
                </p:cNvGrpSpPr>
                <p:nvPr/>
              </p:nvGrpSpPr>
              <p:grpSpPr bwMode="auto">
                <a:xfrm>
                  <a:off x="2016" y="960"/>
                  <a:ext cx="96" cy="96"/>
                  <a:chOff x="1008" y="960"/>
                  <a:chExt cx="96" cy="96"/>
                </a:xfrm>
              </p:grpSpPr>
              <p:sp>
                <p:nvSpPr>
                  <p:cNvPr id="30797" name="Line 4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8" name="Line 4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3" name="Group 44"/>
                <p:cNvGrpSpPr>
                  <a:grpSpLocks/>
                </p:cNvGrpSpPr>
                <p:nvPr/>
              </p:nvGrpSpPr>
              <p:grpSpPr bwMode="auto">
                <a:xfrm>
                  <a:off x="2352" y="960"/>
                  <a:ext cx="96" cy="96"/>
                  <a:chOff x="1008" y="960"/>
                  <a:chExt cx="96" cy="96"/>
                </a:xfrm>
              </p:grpSpPr>
              <p:sp>
                <p:nvSpPr>
                  <p:cNvPr id="30795" name="Line 4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6" name="Line 4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4" name="Group 47"/>
                <p:cNvGrpSpPr>
                  <a:grpSpLocks/>
                </p:cNvGrpSpPr>
                <p:nvPr/>
              </p:nvGrpSpPr>
              <p:grpSpPr bwMode="auto">
                <a:xfrm>
                  <a:off x="2688" y="960"/>
                  <a:ext cx="96" cy="96"/>
                  <a:chOff x="1008" y="960"/>
                  <a:chExt cx="96" cy="96"/>
                </a:xfrm>
              </p:grpSpPr>
              <p:sp>
                <p:nvSpPr>
                  <p:cNvPr id="30793" name="Line 48"/>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4" name="Line 49"/>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5" name="Group 50"/>
                <p:cNvGrpSpPr>
                  <a:grpSpLocks/>
                </p:cNvGrpSpPr>
                <p:nvPr/>
              </p:nvGrpSpPr>
              <p:grpSpPr bwMode="auto">
                <a:xfrm>
                  <a:off x="3024" y="960"/>
                  <a:ext cx="96" cy="96"/>
                  <a:chOff x="1008" y="960"/>
                  <a:chExt cx="96" cy="96"/>
                </a:xfrm>
              </p:grpSpPr>
              <p:sp>
                <p:nvSpPr>
                  <p:cNvPr id="30791" name="Line 51"/>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2" name="Line 52"/>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6" name="Group 53"/>
                <p:cNvGrpSpPr>
                  <a:grpSpLocks/>
                </p:cNvGrpSpPr>
                <p:nvPr/>
              </p:nvGrpSpPr>
              <p:grpSpPr bwMode="auto">
                <a:xfrm>
                  <a:off x="3360" y="960"/>
                  <a:ext cx="96" cy="96"/>
                  <a:chOff x="1008" y="960"/>
                  <a:chExt cx="96" cy="96"/>
                </a:xfrm>
              </p:grpSpPr>
              <p:sp>
                <p:nvSpPr>
                  <p:cNvPr id="30789" name="Line 54"/>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0" name="Line 55"/>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7" name="Group 56"/>
                <p:cNvGrpSpPr>
                  <a:grpSpLocks/>
                </p:cNvGrpSpPr>
                <p:nvPr/>
              </p:nvGrpSpPr>
              <p:grpSpPr bwMode="auto">
                <a:xfrm>
                  <a:off x="3696" y="960"/>
                  <a:ext cx="96" cy="96"/>
                  <a:chOff x="1008" y="960"/>
                  <a:chExt cx="96" cy="96"/>
                </a:xfrm>
              </p:grpSpPr>
              <p:sp>
                <p:nvSpPr>
                  <p:cNvPr id="30787" name="Line 57"/>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8" name="Line 58"/>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8" name="Group 59"/>
                <p:cNvGrpSpPr>
                  <a:grpSpLocks/>
                </p:cNvGrpSpPr>
                <p:nvPr/>
              </p:nvGrpSpPr>
              <p:grpSpPr bwMode="auto">
                <a:xfrm>
                  <a:off x="4032" y="960"/>
                  <a:ext cx="96" cy="96"/>
                  <a:chOff x="1008" y="960"/>
                  <a:chExt cx="96" cy="96"/>
                </a:xfrm>
              </p:grpSpPr>
              <p:sp>
                <p:nvSpPr>
                  <p:cNvPr id="30785" name="Line 60"/>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6" name="Line 61"/>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9" name="Group 62"/>
                <p:cNvGrpSpPr>
                  <a:grpSpLocks/>
                </p:cNvGrpSpPr>
                <p:nvPr/>
              </p:nvGrpSpPr>
              <p:grpSpPr bwMode="auto">
                <a:xfrm>
                  <a:off x="4368" y="960"/>
                  <a:ext cx="96" cy="96"/>
                  <a:chOff x="1008" y="960"/>
                  <a:chExt cx="96" cy="96"/>
                </a:xfrm>
              </p:grpSpPr>
              <p:sp>
                <p:nvSpPr>
                  <p:cNvPr id="30783" name="Line 63"/>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4" name="Line 64"/>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80" name="Group 65"/>
                <p:cNvGrpSpPr>
                  <a:grpSpLocks/>
                </p:cNvGrpSpPr>
                <p:nvPr/>
              </p:nvGrpSpPr>
              <p:grpSpPr bwMode="auto">
                <a:xfrm>
                  <a:off x="4704" y="960"/>
                  <a:ext cx="96" cy="96"/>
                  <a:chOff x="1008" y="960"/>
                  <a:chExt cx="96" cy="96"/>
                </a:xfrm>
              </p:grpSpPr>
              <p:sp>
                <p:nvSpPr>
                  <p:cNvPr id="30781" name="Line 66"/>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2" name="Line 67"/>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0768" name="Line 24"/>
              <p:cNvSpPr>
                <a:spLocks noChangeShapeType="1"/>
              </p:cNvSpPr>
              <p:nvPr/>
            </p:nvSpPr>
            <p:spPr bwMode="auto">
              <a:xfrm>
                <a:off x="2208" y="2448"/>
                <a:ext cx="1632" cy="0"/>
              </a:xfrm>
              <a:prstGeom prst="line">
                <a:avLst/>
              </a:prstGeom>
              <a:noFill/>
              <a:ln w="38100">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aphicFrame>
        <p:nvGraphicFramePr>
          <p:cNvPr id="748612" name="Object 68"/>
          <p:cNvGraphicFramePr>
            <a:graphicFrameLocks noChangeAspect="1"/>
          </p:cNvGraphicFramePr>
          <p:nvPr>
            <p:extLst>
              <p:ext uri="{D42A27DB-BD31-4B8C-83A1-F6EECF244321}">
                <p14:modId xmlns:p14="http://schemas.microsoft.com/office/powerpoint/2010/main" val="2941696760"/>
              </p:ext>
            </p:extLst>
          </p:nvPr>
        </p:nvGraphicFramePr>
        <p:xfrm>
          <a:off x="6462713" y="2740025"/>
          <a:ext cx="1465262" cy="868363"/>
        </p:xfrm>
        <a:graphic>
          <a:graphicData uri="http://schemas.openxmlformats.org/presentationml/2006/ole">
            <mc:AlternateContent xmlns:mc="http://schemas.openxmlformats.org/markup-compatibility/2006">
              <mc:Choice xmlns:v="urn:schemas-microsoft-com:vml" Requires="v">
                <p:oleObj name="Equation" r:id="rId3" imgW="596641" imgH="393529" progId="Equation.DSMT4">
                  <p:embed/>
                </p:oleObj>
              </mc:Choice>
              <mc:Fallback>
                <p:oleObj name="Equation" r:id="rId3" imgW="596641"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13" y="2740025"/>
                        <a:ext cx="1465262"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8614" name="Object 70"/>
          <p:cNvGraphicFramePr>
            <a:graphicFrameLocks noChangeAspect="1"/>
          </p:cNvGraphicFramePr>
          <p:nvPr>
            <p:extLst>
              <p:ext uri="{D42A27DB-BD31-4B8C-83A1-F6EECF244321}">
                <p14:modId xmlns:p14="http://schemas.microsoft.com/office/powerpoint/2010/main" val="1264613169"/>
              </p:ext>
            </p:extLst>
          </p:nvPr>
        </p:nvGraphicFramePr>
        <p:xfrm>
          <a:off x="345281" y="3962400"/>
          <a:ext cx="1900238" cy="501650"/>
        </p:xfrm>
        <a:graphic>
          <a:graphicData uri="http://schemas.openxmlformats.org/presentationml/2006/ole">
            <mc:AlternateContent xmlns:mc="http://schemas.openxmlformats.org/markup-compatibility/2006">
              <mc:Choice xmlns:v="urn:schemas-microsoft-com:vml" Requires="v">
                <p:oleObj name="Equation" r:id="rId5" imgW="774364" imgH="228501" progId="Equation.DSMT4">
                  <p:embed/>
                </p:oleObj>
              </mc:Choice>
              <mc:Fallback>
                <p:oleObj name="Equation" r:id="rId5" imgW="774364"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81" y="3962400"/>
                        <a:ext cx="19002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8615" name="Object 71"/>
          <p:cNvGraphicFramePr>
            <a:graphicFrameLocks noChangeAspect="1"/>
          </p:cNvGraphicFramePr>
          <p:nvPr>
            <p:extLst>
              <p:ext uri="{D42A27DB-BD31-4B8C-83A1-F6EECF244321}">
                <p14:modId xmlns:p14="http://schemas.microsoft.com/office/powerpoint/2010/main" val="1645467203"/>
              </p:ext>
            </p:extLst>
          </p:nvPr>
        </p:nvGraphicFramePr>
        <p:xfrm>
          <a:off x="4013200" y="4191000"/>
          <a:ext cx="1806575" cy="863600"/>
        </p:xfrm>
        <a:graphic>
          <a:graphicData uri="http://schemas.openxmlformats.org/presentationml/2006/ole">
            <mc:AlternateContent xmlns:mc="http://schemas.openxmlformats.org/markup-compatibility/2006">
              <mc:Choice xmlns:v="urn:schemas-microsoft-com:vml" Requires="v">
                <p:oleObj name="Equation" r:id="rId7" imgW="736280" imgH="393529" progId="Equation.DSMT4">
                  <p:embed/>
                </p:oleObj>
              </mc:Choice>
              <mc:Fallback>
                <p:oleObj name="Equation" r:id="rId7" imgW="736280"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3200" y="4191000"/>
                        <a:ext cx="1806575" cy="863600"/>
                      </a:xfrm>
                      <a:prstGeom prst="rect">
                        <a:avLst/>
                      </a:prstGeom>
                      <a:noFill/>
                      <a:ln w="38100">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8616" name="Text Box 72"/>
          <p:cNvSpPr txBox="1">
            <a:spLocks noChangeArrowheads="1"/>
          </p:cNvSpPr>
          <p:nvPr/>
        </p:nvSpPr>
        <p:spPr bwMode="auto">
          <a:xfrm>
            <a:off x="-76200" y="5334000"/>
            <a:ext cx="922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FF0000"/>
                </a:solidFill>
              </a:rPr>
              <a:t>Attractive if current is parallel, repulsive if anti-parallel</a:t>
            </a:r>
          </a:p>
        </p:txBody>
      </p:sp>
      <p:sp>
        <p:nvSpPr>
          <p:cNvPr id="748617" name="Line 73"/>
          <p:cNvSpPr>
            <a:spLocks noChangeShapeType="1"/>
          </p:cNvSpPr>
          <p:nvPr/>
        </p:nvSpPr>
        <p:spPr bwMode="auto">
          <a:xfrm flipV="1">
            <a:off x="4648200" y="1901825"/>
            <a:ext cx="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618" name="Text Box 74"/>
          <p:cNvSpPr txBox="1">
            <a:spLocks noChangeArrowheads="1"/>
          </p:cNvSpPr>
          <p:nvPr/>
        </p:nvSpPr>
        <p:spPr bwMode="auto">
          <a:xfrm>
            <a:off x="4267200" y="182562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FF0000"/>
                </a:solidFill>
              </a:rPr>
              <a:t>F</a:t>
            </a:r>
          </a:p>
        </p:txBody>
      </p:sp>
    </p:spTree>
    <p:extLst>
      <p:ext uri="{BB962C8B-B14F-4D97-AF65-F5344CB8AC3E}">
        <p14:creationId xmlns:p14="http://schemas.microsoft.com/office/powerpoint/2010/main" val="454889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8546"/>
                                        </p:tgtEl>
                                        <p:attrNameLst>
                                          <p:attrName>style.visibility</p:attrName>
                                        </p:attrNameLst>
                                      </p:cBhvr>
                                      <p:to>
                                        <p:strVal val="visible"/>
                                      </p:to>
                                    </p:set>
                                    <p:anim calcmode="lin" valueType="num">
                                      <p:cBhvr additive="base">
                                        <p:cTn id="7" dur="500" fill="hold"/>
                                        <p:tgtEl>
                                          <p:spTgt spid="748546"/>
                                        </p:tgtEl>
                                        <p:attrNameLst>
                                          <p:attrName>ppt_x</p:attrName>
                                        </p:attrNameLst>
                                      </p:cBhvr>
                                      <p:tavLst>
                                        <p:tav tm="0">
                                          <p:val>
                                            <p:strVal val="#ppt_x"/>
                                          </p:val>
                                        </p:tav>
                                        <p:tav tm="100000">
                                          <p:val>
                                            <p:strVal val="#ppt_x"/>
                                          </p:val>
                                        </p:tav>
                                      </p:tavLst>
                                    </p:anim>
                                    <p:anim calcmode="lin" valueType="num">
                                      <p:cBhvr additive="base">
                                        <p:cTn id="8" dur="500" fill="hold"/>
                                        <p:tgtEl>
                                          <p:spTgt spid="7485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748692"/>
                                        </p:tgtEl>
                                        <p:attrNameLst>
                                          <p:attrName>style.visibility</p:attrName>
                                        </p:attrNameLst>
                                      </p:cBhvr>
                                      <p:to>
                                        <p:strVal val="visible"/>
                                      </p:to>
                                    </p:set>
                                    <p:animEffect transition="in" filter="dissolve">
                                      <p:cBhvr>
                                        <p:cTn id="12" dur="500"/>
                                        <p:tgtEl>
                                          <p:spTgt spid="7486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48556">
                                            <p:txEl>
                                              <p:pRg st="0" end="0"/>
                                            </p:txEl>
                                          </p:spTgt>
                                        </p:tgtEl>
                                        <p:attrNameLst>
                                          <p:attrName>style.visibility</p:attrName>
                                        </p:attrNameLst>
                                      </p:cBhvr>
                                      <p:to>
                                        <p:strVal val="visible"/>
                                      </p:to>
                                    </p:set>
                                    <p:anim calcmode="lin" valueType="num">
                                      <p:cBhvr additive="base">
                                        <p:cTn id="17" dur="500" fill="hold"/>
                                        <p:tgtEl>
                                          <p:spTgt spid="748556">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48556">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748612"/>
                                        </p:tgtEl>
                                        <p:attrNameLst>
                                          <p:attrName>style.visibility</p:attrName>
                                        </p:attrNameLst>
                                      </p:cBhvr>
                                      <p:to>
                                        <p:strVal val="visible"/>
                                      </p:to>
                                    </p:set>
                                    <p:animEffect transition="in" filter="wipe(left)">
                                      <p:cBhvr>
                                        <p:cTn id="22" dur="500"/>
                                        <p:tgtEl>
                                          <p:spTgt spid="7486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48556">
                                            <p:txEl>
                                              <p:pRg st="1" end="1"/>
                                            </p:txEl>
                                          </p:spTgt>
                                        </p:tgtEl>
                                        <p:attrNameLst>
                                          <p:attrName>style.visibility</p:attrName>
                                        </p:attrNameLst>
                                      </p:cBhvr>
                                      <p:to>
                                        <p:strVal val="visible"/>
                                      </p:to>
                                    </p:set>
                                    <p:anim calcmode="lin" valueType="num">
                                      <p:cBhvr additive="base">
                                        <p:cTn id="27" dur="500" fill="hold"/>
                                        <p:tgtEl>
                                          <p:spTgt spid="748556">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48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748614"/>
                                        </p:tgtEl>
                                        <p:attrNameLst>
                                          <p:attrName>style.visibility</p:attrName>
                                        </p:attrNameLst>
                                      </p:cBhvr>
                                      <p:to>
                                        <p:strVal val="visible"/>
                                      </p:to>
                                    </p:set>
                                    <p:animEffect transition="in" filter="wipe(left)">
                                      <p:cBhvr>
                                        <p:cTn id="33" dur="500"/>
                                        <p:tgtEl>
                                          <p:spTgt spid="7486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748615"/>
                                        </p:tgtEl>
                                        <p:attrNameLst>
                                          <p:attrName>style.visibility</p:attrName>
                                        </p:attrNameLst>
                                      </p:cBhvr>
                                      <p:to>
                                        <p:strVal val="visible"/>
                                      </p:to>
                                    </p:set>
                                    <p:animEffect transition="in" filter="wipe(left)">
                                      <p:cBhvr>
                                        <p:cTn id="38" dur="500"/>
                                        <p:tgtEl>
                                          <p:spTgt spid="7486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48617"/>
                                        </p:tgtEl>
                                        <p:attrNameLst>
                                          <p:attrName>style.visibility</p:attrName>
                                        </p:attrNameLst>
                                      </p:cBhvr>
                                      <p:to>
                                        <p:strVal val="visible"/>
                                      </p:to>
                                    </p:set>
                                    <p:animEffect transition="in" filter="wipe(down)">
                                      <p:cBhvr>
                                        <p:cTn id="43" dur="500"/>
                                        <p:tgtEl>
                                          <p:spTgt spid="748617"/>
                                        </p:tgtEl>
                                      </p:cBhvr>
                                    </p:animEffec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74861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48616">
                                            <p:txEl>
                                              <p:pRg st="0" end="0"/>
                                            </p:txEl>
                                          </p:spTgt>
                                        </p:tgtEl>
                                        <p:attrNameLst>
                                          <p:attrName>style.visibility</p:attrName>
                                        </p:attrNameLst>
                                      </p:cBhvr>
                                      <p:to>
                                        <p:strVal val="visible"/>
                                      </p:to>
                                    </p:set>
                                    <p:anim calcmode="lin" valueType="num">
                                      <p:cBhvr additive="base">
                                        <p:cTn id="51" dur="500" fill="hold"/>
                                        <p:tgtEl>
                                          <p:spTgt spid="748616">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486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6" grpId="0"/>
      <p:bldP spid="748556" grpId="0" build="p"/>
      <p:bldP spid="748616" grpId="0" build="p"/>
      <p:bldP spid="748617" grpId="0" animBg="1"/>
      <p:bldP spid="7486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EE761-8EC4-6CD8-73F3-ACC2D0473C46}"/>
              </a:ext>
            </a:extLst>
          </p:cNvPr>
          <p:cNvSpPr txBox="1"/>
          <p:nvPr/>
        </p:nvSpPr>
        <p:spPr>
          <a:xfrm>
            <a:off x="683016" y="609600"/>
            <a:ext cx="6477000" cy="830997"/>
          </a:xfrm>
          <a:prstGeom prst="rect">
            <a:avLst/>
          </a:prstGeom>
          <a:noFill/>
        </p:spPr>
        <p:txBody>
          <a:bodyPr wrap="square" rtlCol="0">
            <a:spAutoFit/>
          </a:bodyPr>
          <a:lstStyle/>
          <a:p>
            <a:r>
              <a:rPr lang="en-US" dirty="0">
                <a:solidFill>
                  <a:srgbClr val="FF0000"/>
                </a:solidFill>
              </a:rPr>
              <a:t>JIT Quick Quiz 29.2</a:t>
            </a:r>
            <a:endParaRPr lang="en-US" dirty="0"/>
          </a:p>
        </p:txBody>
      </p:sp>
      <p:pic>
        <p:nvPicPr>
          <p:cNvPr id="4" name="Picture 3">
            <a:extLst>
              <a:ext uri="{FF2B5EF4-FFF2-40B4-BE49-F238E27FC236}">
                <a16:creationId xmlns:a16="http://schemas.microsoft.com/office/drawing/2014/main" id="{28DF6515-95C8-8043-6B47-D3EFB443A15B}"/>
              </a:ext>
            </a:extLst>
          </p:cNvPr>
          <p:cNvPicPr>
            <a:picLocks noChangeAspect="1"/>
          </p:cNvPicPr>
          <p:nvPr/>
        </p:nvPicPr>
        <p:blipFill>
          <a:blip r:embed="rId2"/>
          <a:stretch>
            <a:fillRect/>
          </a:stretch>
        </p:blipFill>
        <p:spPr>
          <a:xfrm>
            <a:off x="0" y="1752600"/>
            <a:ext cx="8041740" cy="1295400"/>
          </a:xfrm>
          <a:prstGeom prst="rect">
            <a:avLst/>
          </a:prstGeom>
        </p:spPr>
      </p:pic>
      <p:sp>
        <p:nvSpPr>
          <p:cNvPr id="5" name="TextBox 4">
            <a:extLst>
              <a:ext uri="{FF2B5EF4-FFF2-40B4-BE49-F238E27FC236}">
                <a16:creationId xmlns:a16="http://schemas.microsoft.com/office/drawing/2014/main" id="{DF23A977-36CF-14B3-CE14-7CF6663EB5A5}"/>
              </a:ext>
            </a:extLst>
          </p:cNvPr>
          <p:cNvSpPr txBox="1"/>
          <p:nvPr/>
        </p:nvSpPr>
        <p:spPr>
          <a:xfrm>
            <a:off x="4419600" y="4876800"/>
            <a:ext cx="3276600" cy="838200"/>
          </a:xfrm>
          <a:prstGeom prst="rect">
            <a:avLst/>
          </a:prstGeom>
          <a:noFill/>
        </p:spPr>
        <p:txBody>
          <a:bodyPr wrap="square" rtlCol="0">
            <a:spAutoFit/>
          </a:bodyPr>
          <a:lstStyle/>
          <a:p>
            <a:r>
              <a:rPr lang="en-US" dirty="0">
                <a:solidFill>
                  <a:srgbClr val="FF0000"/>
                </a:solidFill>
              </a:rPr>
              <a:t>Ans A</a:t>
            </a:r>
          </a:p>
        </p:txBody>
      </p:sp>
      <p:pic>
        <p:nvPicPr>
          <p:cNvPr id="7" name="Picture 6">
            <a:extLst>
              <a:ext uri="{FF2B5EF4-FFF2-40B4-BE49-F238E27FC236}">
                <a16:creationId xmlns:a16="http://schemas.microsoft.com/office/drawing/2014/main" id="{B88F6A6B-73A3-5EFA-7118-CF31462DC24C}"/>
              </a:ext>
            </a:extLst>
          </p:cNvPr>
          <p:cNvPicPr>
            <a:picLocks noChangeAspect="1"/>
          </p:cNvPicPr>
          <p:nvPr/>
        </p:nvPicPr>
        <p:blipFill>
          <a:blip r:embed="rId3"/>
          <a:stretch>
            <a:fillRect/>
          </a:stretch>
        </p:blipFill>
        <p:spPr>
          <a:xfrm>
            <a:off x="838200" y="3360004"/>
            <a:ext cx="2858852" cy="1364452"/>
          </a:xfrm>
          <a:prstGeom prst="rect">
            <a:avLst/>
          </a:prstGeom>
        </p:spPr>
      </p:pic>
    </p:spTree>
    <p:extLst>
      <p:ext uri="{BB962C8B-B14F-4D97-AF65-F5344CB8AC3E}">
        <p14:creationId xmlns:p14="http://schemas.microsoft.com/office/powerpoint/2010/main" val="243265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45613994"/>
              </p:ext>
            </p:extLst>
          </p:nvPr>
        </p:nvGraphicFramePr>
        <p:xfrm>
          <a:off x="1143000" y="990600"/>
          <a:ext cx="6867525" cy="2959100"/>
        </p:xfrm>
        <a:graphic>
          <a:graphicData uri="http://schemas.openxmlformats.org/presentationml/2006/ole">
            <mc:AlternateContent xmlns:mc="http://schemas.openxmlformats.org/markup-compatibility/2006">
              <mc:Choice xmlns:v="urn:schemas-microsoft-com:vml" Requires="v">
                <p:oleObj name="Document" r:id="rId2" imgW="6867713" imgH="2959888" progId="Word.Document.12">
                  <p:embed/>
                </p:oleObj>
              </mc:Choice>
              <mc:Fallback>
                <p:oleObj name="Document" r:id="rId2" imgW="6867713" imgH="2959888" progId="Word.Document.12">
                  <p:embed/>
                  <p:pic>
                    <p:nvPicPr>
                      <p:cNvPr id="0" name=""/>
                      <p:cNvPicPr/>
                      <p:nvPr/>
                    </p:nvPicPr>
                    <p:blipFill>
                      <a:blip r:embed="rId3"/>
                      <a:stretch>
                        <a:fillRect/>
                      </a:stretch>
                    </p:blipFill>
                    <p:spPr>
                      <a:xfrm>
                        <a:off x="1143000" y="990600"/>
                        <a:ext cx="6867525" cy="2959100"/>
                      </a:xfrm>
                      <a:prstGeom prst="rect">
                        <a:avLst/>
                      </a:prstGeom>
                    </p:spPr>
                  </p:pic>
                </p:oleObj>
              </mc:Fallback>
            </mc:AlternateContent>
          </a:graphicData>
        </a:graphic>
      </p:graphicFrame>
      <p:sp>
        <p:nvSpPr>
          <p:cNvPr id="3" name="TextBox 2"/>
          <p:cNvSpPr txBox="1"/>
          <p:nvPr/>
        </p:nvSpPr>
        <p:spPr>
          <a:xfrm>
            <a:off x="4419600" y="4876800"/>
            <a:ext cx="3276600" cy="838200"/>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B</a:t>
            </a:r>
          </a:p>
        </p:txBody>
      </p:sp>
    </p:spTree>
    <p:extLst>
      <p:ext uri="{BB962C8B-B14F-4D97-AF65-F5344CB8AC3E}">
        <p14:creationId xmlns:p14="http://schemas.microsoft.com/office/powerpoint/2010/main" val="254466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219442270"/>
              </p:ext>
            </p:extLst>
          </p:nvPr>
        </p:nvGraphicFramePr>
        <p:xfrm>
          <a:off x="838200" y="1295400"/>
          <a:ext cx="7718185" cy="2362200"/>
        </p:xfrm>
        <a:graphic>
          <a:graphicData uri="http://schemas.openxmlformats.org/presentationml/2006/ole">
            <mc:AlternateContent xmlns:mc="http://schemas.openxmlformats.org/markup-compatibility/2006">
              <mc:Choice xmlns:v="urn:schemas-microsoft-com:vml" Requires="v">
                <p:oleObj name="Document" r:id="rId2" imgW="6857129" imgH="2106452" progId="Word.Document.12">
                  <p:embed/>
                </p:oleObj>
              </mc:Choice>
              <mc:Fallback>
                <p:oleObj name="Document" r:id="rId2" imgW="6857129" imgH="2106452" progId="Word.Document.12">
                  <p:embed/>
                  <p:pic>
                    <p:nvPicPr>
                      <p:cNvPr id="0" name=""/>
                      <p:cNvPicPr/>
                      <p:nvPr/>
                    </p:nvPicPr>
                    <p:blipFill>
                      <a:blip r:embed="rId3"/>
                      <a:stretch>
                        <a:fillRect/>
                      </a:stretch>
                    </p:blipFill>
                    <p:spPr>
                      <a:xfrm>
                        <a:off x="838200" y="1295400"/>
                        <a:ext cx="7718185" cy="2362200"/>
                      </a:xfrm>
                      <a:prstGeom prst="rect">
                        <a:avLst/>
                      </a:prstGeom>
                    </p:spPr>
                  </p:pic>
                </p:oleObj>
              </mc:Fallback>
            </mc:AlternateContent>
          </a:graphicData>
        </a:graphic>
      </p:graphicFrame>
      <p:sp>
        <p:nvSpPr>
          <p:cNvPr id="4" name="TextBox 3"/>
          <p:cNvSpPr txBox="1"/>
          <p:nvPr/>
        </p:nvSpPr>
        <p:spPr>
          <a:xfrm>
            <a:off x="4419600" y="4876800"/>
            <a:ext cx="3276600" cy="838200"/>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FBC9381-48E4-6F74-7544-B9F1BBFFD538}"/>
                  </a:ext>
                </a:extLst>
              </p14:cNvPr>
              <p14:cNvContentPartPr/>
              <p14:nvPr/>
            </p14:nvContentPartPr>
            <p14:xfrm>
              <a:off x="5825160" y="3437280"/>
              <a:ext cx="2725560" cy="1808280"/>
            </p14:xfrm>
          </p:contentPart>
        </mc:Choice>
        <mc:Fallback xmlns="">
          <p:pic>
            <p:nvPicPr>
              <p:cNvPr id="2" name="Ink 1">
                <a:extLst>
                  <a:ext uri="{FF2B5EF4-FFF2-40B4-BE49-F238E27FC236}">
                    <a16:creationId xmlns:a16="http://schemas.microsoft.com/office/drawing/2014/main" id="{AFBC9381-48E4-6F74-7544-B9F1BBFFD538}"/>
                  </a:ext>
                </a:extLst>
              </p:cNvPr>
              <p:cNvPicPr/>
              <p:nvPr/>
            </p:nvPicPr>
            <p:blipFill>
              <a:blip r:embed="rId5"/>
              <a:stretch>
                <a:fillRect/>
              </a:stretch>
            </p:blipFill>
            <p:spPr>
              <a:xfrm>
                <a:off x="5815800" y="3427920"/>
                <a:ext cx="2744280" cy="1827000"/>
              </a:xfrm>
              <a:prstGeom prst="rect">
                <a:avLst/>
              </a:prstGeom>
            </p:spPr>
          </p:pic>
        </mc:Fallback>
      </mc:AlternateContent>
    </p:spTree>
    <p:extLst>
      <p:ext uri="{BB962C8B-B14F-4D97-AF65-F5344CB8AC3E}">
        <p14:creationId xmlns:p14="http://schemas.microsoft.com/office/powerpoint/2010/main" val="28586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5715000" cy="830997"/>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14</a:t>
            </a:r>
          </a:p>
        </p:txBody>
      </p:sp>
      <p:pic>
        <p:nvPicPr>
          <p:cNvPr id="3" name="Picture 2"/>
          <p:cNvPicPr>
            <a:picLocks noChangeAspect="1"/>
          </p:cNvPicPr>
          <p:nvPr/>
        </p:nvPicPr>
        <p:blipFill>
          <a:blip r:embed="rId2"/>
          <a:stretch>
            <a:fillRect/>
          </a:stretch>
        </p:blipFill>
        <p:spPr>
          <a:xfrm>
            <a:off x="228599" y="2209800"/>
            <a:ext cx="8879407" cy="32004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6D145B8-4C80-6056-C2C5-71B7469C8BE0}"/>
                  </a:ext>
                </a:extLst>
              </p14:cNvPr>
              <p14:cNvContentPartPr/>
              <p14:nvPr/>
            </p14:nvContentPartPr>
            <p14:xfrm>
              <a:off x="294120" y="905040"/>
              <a:ext cx="8042040" cy="4760640"/>
            </p14:xfrm>
          </p:contentPart>
        </mc:Choice>
        <mc:Fallback xmlns="">
          <p:pic>
            <p:nvPicPr>
              <p:cNvPr id="4" name="Ink 3">
                <a:extLst>
                  <a:ext uri="{FF2B5EF4-FFF2-40B4-BE49-F238E27FC236}">
                    <a16:creationId xmlns:a16="http://schemas.microsoft.com/office/drawing/2014/main" id="{F6D145B8-4C80-6056-C2C5-71B7469C8BE0}"/>
                  </a:ext>
                </a:extLst>
              </p:cNvPr>
              <p:cNvPicPr/>
              <p:nvPr/>
            </p:nvPicPr>
            <p:blipFill>
              <a:blip r:embed="rId4"/>
              <a:stretch>
                <a:fillRect/>
              </a:stretch>
            </p:blipFill>
            <p:spPr>
              <a:xfrm>
                <a:off x="284760" y="895680"/>
                <a:ext cx="8060760" cy="4779360"/>
              </a:xfrm>
              <a:prstGeom prst="rect">
                <a:avLst/>
              </a:prstGeom>
            </p:spPr>
          </p:pic>
        </mc:Fallback>
      </mc:AlternateContent>
    </p:spTree>
    <p:extLst>
      <p:ext uri="{BB962C8B-B14F-4D97-AF65-F5344CB8AC3E}">
        <p14:creationId xmlns:p14="http://schemas.microsoft.com/office/powerpoint/2010/main" val="1212562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Ampere’s Law (original recipe)</a:t>
            </a:r>
          </a:p>
        </p:txBody>
      </p:sp>
      <p:sp>
        <p:nvSpPr>
          <p:cNvPr id="741388" name="Text Box 12"/>
          <p:cNvSpPr txBox="1">
            <a:spLocks noChangeArrowheads="1"/>
          </p:cNvSpPr>
          <p:nvPr/>
        </p:nvSpPr>
        <p:spPr bwMode="auto">
          <a:xfrm>
            <a:off x="0" y="762000"/>
            <a:ext cx="7162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chemeClr val="accent2"/>
                </a:solidFill>
              </a:rPr>
              <a:t>Suppose we have a wire coming out of the plane</a:t>
            </a:r>
          </a:p>
          <a:p>
            <a:pPr eaLnBrk="1" hangingPunct="1">
              <a:buFontTx/>
              <a:buChar char="•"/>
            </a:pPr>
            <a:r>
              <a:rPr lang="en-US" sz="2400" dirty="0">
                <a:solidFill>
                  <a:schemeClr val="accent2"/>
                </a:solidFill>
              </a:rPr>
              <a:t>Let’s integrate the magnetic field around a closed path</a:t>
            </a:r>
          </a:p>
          <a:p>
            <a:pPr lvl="1" eaLnBrk="1" hangingPunct="1">
              <a:buFontTx/>
              <a:buChar char="•"/>
            </a:pPr>
            <a:r>
              <a:rPr lang="en-US" sz="2400" dirty="0">
                <a:solidFill>
                  <a:schemeClr val="accent2"/>
                </a:solidFill>
              </a:rPr>
              <a:t>There’s a new symbol for such an integral</a:t>
            </a:r>
          </a:p>
          <a:p>
            <a:pPr lvl="1" eaLnBrk="1" hangingPunct="1">
              <a:buFontTx/>
              <a:buChar char="•"/>
            </a:pPr>
            <a:r>
              <a:rPr lang="en-US" sz="2400" dirty="0">
                <a:solidFill>
                  <a:schemeClr val="accent2"/>
                </a:solidFill>
              </a:rPr>
              <a:t>Circle means “over a closed loop”</a:t>
            </a:r>
          </a:p>
          <a:p>
            <a:pPr eaLnBrk="1" hangingPunct="1">
              <a:buFontTx/>
              <a:buChar char="•"/>
            </a:pPr>
            <a:r>
              <a:rPr lang="en-US" sz="2400" dirty="0">
                <a:solidFill>
                  <a:schemeClr val="accent2"/>
                </a:solidFill>
              </a:rPr>
              <a:t>The magnetic field is parallel to direction of integration</a:t>
            </a:r>
          </a:p>
        </p:txBody>
      </p:sp>
      <p:graphicFrame>
        <p:nvGraphicFramePr>
          <p:cNvPr id="31748" name="Object 22"/>
          <p:cNvGraphicFramePr>
            <a:graphicFrameLocks noChangeAspect="1"/>
          </p:cNvGraphicFramePr>
          <p:nvPr/>
        </p:nvGraphicFramePr>
        <p:xfrm>
          <a:off x="7391400" y="762000"/>
          <a:ext cx="1435100" cy="868363"/>
        </p:xfrm>
        <a:graphic>
          <a:graphicData uri="http://schemas.openxmlformats.org/presentationml/2006/ole">
            <mc:AlternateContent xmlns:mc="http://schemas.openxmlformats.org/markup-compatibility/2006">
              <mc:Choice xmlns:v="urn:schemas-microsoft-com:vml" Requires="v">
                <p:oleObj name="Equation" r:id="rId2" imgW="583947" imgH="393529" progId="Equation.DSMT4">
                  <p:embed/>
                </p:oleObj>
              </mc:Choice>
              <mc:Fallback>
                <p:oleObj name="Equation" r:id="rId2" imgW="583947" imgH="393529" progId="Equation.DSMT4">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62000"/>
                        <a:ext cx="1435100" cy="868363"/>
                      </a:xfrm>
                      <a:prstGeom prst="rect">
                        <a:avLst/>
                      </a:prstGeom>
                      <a:noFill/>
                      <a:ln w="28575">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1749" name="Group 46"/>
          <p:cNvGrpSpPr>
            <a:grpSpLocks/>
          </p:cNvGrpSpPr>
          <p:nvPr/>
        </p:nvGrpSpPr>
        <p:grpSpPr bwMode="auto">
          <a:xfrm>
            <a:off x="7620000" y="3886200"/>
            <a:ext cx="152400" cy="152400"/>
            <a:chOff x="4096" y="2016"/>
            <a:chExt cx="96" cy="96"/>
          </a:xfrm>
        </p:grpSpPr>
        <p:sp>
          <p:nvSpPr>
            <p:cNvPr id="31795" name="Oval 32"/>
            <p:cNvSpPr>
              <a:spLocks noChangeArrowheads="1"/>
            </p:cNvSpPr>
            <p:nvPr/>
          </p:nvSpPr>
          <p:spPr bwMode="auto">
            <a:xfrm>
              <a:off x="4096" y="2016"/>
              <a:ext cx="96" cy="96"/>
            </a:xfrm>
            <a:prstGeom prst="ellipse">
              <a:avLst/>
            </a:prstGeom>
            <a:noFill/>
            <a:ln w="28575">
              <a:solidFill>
                <a:srgbClr val="99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6" name="Oval 33"/>
            <p:cNvSpPr>
              <a:spLocks noChangeArrowheads="1"/>
            </p:cNvSpPr>
            <p:nvPr/>
          </p:nvSpPr>
          <p:spPr bwMode="auto">
            <a:xfrm>
              <a:off x="4128" y="2048"/>
              <a:ext cx="35" cy="35"/>
            </a:xfrm>
            <a:prstGeom prst="ellipse">
              <a:avLst/>
            </a:prstGeom>
            <a:solidFill>
              <a:srgbClr val="996600"/>
            </a:solidFill>
            <a:ln w="9525">
              <a:solidFill>
                <a:srgbClr val="99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50" name="Group 68"/>
          <p:cNvGrpSpPr>
            <a:grpSpLocks/>
          </p:cNvGrpSpPr>
          <p:nvPr/>
        </p:nvGrpSpPr>
        <p:grpSpPr bwMode="auto">
          <a:xfrm>
            <a:off x="6326188" y="2592388"/>
            <a:ext cx="2741612" cy="2741612"/>
            <a:chOff x="3265" y="1201"/>
            <a:chExt cx="1727" cy="1727"/>
          </a:xfrm>
        </p:grpSpPr>
        <p:grpSp>
          <p:nvGrpSpPr>
            <p:cNvPr id="31780" name="Group 57"/>
            <p:cNvGrpSpPr>
              <a:grpSpLocks/>
            </p:cNvGrpSpPr>
            <p:nvPr/>
          </p:nvGrpSpPr>
          <p:grpSpPr bwMode="auto">
            <a:xfrm>
              <a:off x="3552" y="1488"/>
              <a:ext cx="1152" cy="1152"/>
              <a:chOff x="3552" y="1488"/>
              <a:chExt cx="1152" cy="1152"/>
            </a:xfrm>
          </p:grpSpPr>
          <p:sp>
            <p:nvSpPr>
              <p:cNvPr id="31791" name="Arc 47"/>
              <p:cNvSpPr>
                <a:spLocks/>
              </p:cNvSpPr>
              <p:nvPr/>
            </p:nvSpPr>
            <p:spPr bwMode="auto">
              <a:xfrm flipH="1" flipV="1">
                <a:off x="3552" y="2064"/>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2" name="Arc 48"/>
              <p:cNvSpPr>
                <a:spLocks/>
              </p:cNvSpPr>
              <p:nvPr/>
            </p:nvSpPr>
            <p:spPr bwMode="auto">
              <a:xfrm rot="5400000" flipH="1" flipV="1">
                <a:off x="3552" y="14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3" name="Arc 49"/>
              <p:cNvSpPr>
                <a:spLocks/>
              </p:cNvSpPr>
              <p:nvPr/>
            </p:nvSpPr>
            <p:spPr bwMode="auto">
              <a:xfrm rot="10800000" flipH="1" flipV="1">
                <a:off x="4128" y="14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4" name="Arc 50"/>
              <p:cNvSpPr>
                <a:spLocks/>
              </p:cNvSpPr>
              <p:nvPr/>
            </p:nvSpPr>
            <p:spPr bwMode="auto">
              <a:xfrm rot="-5400000" flipH="1" flipV="1">
                <a:off x="4128" y="2064"/>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81" name="Group 58"/>
            <p:cNvGrpSpPr>
              <a:grpSpLocks/>
            </p:cNvGrpSpPr>
            <p:nvPr/>
          </p:nvGrpSpPr>
          <p:grpSpPr bwMode="auto">
            <a:xfrm>
              <a:off x="3840" y="1776"/>
              <a:ext cx="576" cy="576"/>
              <a:chOff x="3552" y="1488"/>
              <a:chExt cx="1152" cy="1152"/>
            </a:xfrm>
          </p:grpSpPr>
          <p:sp>
            <p:nvSpPr>
              <p:cNvPr id="31787" name="Arc 59"/>
              <p:cNvSpPr>
                <a:spLocks/>
              </p:cNvSpPr>
              <p:nvPr/>
            </p:nvSpPr>
            <p:spPr bwMode="auto">
              <a:xfrm flipH="1" flipV="1">
                <a:off x="3552" y="2064"/>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8" name="Arc 60"/>
              <p:cNvSpPr>
                <a:spLocks/>
              </p:cNvSpPr>
              <p:nvPr/>
            </p:nvSpPr>
            <p:spPr bwMode="auto">
              <a:xfrm rot="5400000" flipH="1" flipV="1">
                <a:off x="3552" y="14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9" name="Arc 61"/>
              <p:cNvSpPr>
                <a:spLocks/>
              </p:cNvSpPr>
              <p:nvPr/>
            </p:nvSpPr>
            <p:spPr bwMode="auto">
              <a:xfrm rot="10800000" flipH="1" flipV="1">
                <a:off x="4128" y="14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0" name="Arc 62"/>
              <p:cNvSpPr>
                <a:spLocks/>
              </p:cNvSpPr>
              <p:nvPr/>
            </p:nvSpPr>
            <p:spPr bwMode="auto">
              <a:xfrm rot="-5400000" flipH="1" flipV="1">
                <a:off x="4128" y="2064"/>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82" name="Group 63"/>
            <p:cNvGrpSpPr>
              <a:grpSpLocks/>
            </p:cNvGrpSpPr>
            <p:nvPr/>
          </p:nvGrpSpPr>
          <p:grpSpPr bwMode="auto">
            <a:xfrm>
              <a:off x="3265" y="1201"/>
              <a:ext cx="1727" cy="1727"/>
              <a:chOff x="3552" y="1488"/>
              <a:chExt cx="1152" cy="1152"/>
            </a:xfrm>
          </p:grpSpPr>
          <p:sp>
            <p:nvSpPr>
              <p:cNvPr id="31783" name="Arc 64"/>
              <p:cNvSpPr>
                <a:spLocks/>
              </p:cNvSpPr>
              <p:nvPr/>
            </p:nvSpPr>
            <p:spPr bwMode="auto">
              <a:xfrm flipH="1" flipV="1">
                <a:off x="3552" y="2064"/>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4" name="Arc 65"/>
              <p:cNvSpPr>
                <a:spLocks/>
              </p:cNvSpPr>
              <p:nvPr/>
            </p:nvSpPr>
            <p:spPr bwMode="auto">
              <a:xfrm rot="5400000" flipH="1" flipV="1">
                <a:off x="3552" y="14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5" name="Arc 66"/>
              <p:cNvSpPr>
                <a:spLocks/>
              </p:cNvSpPr>
              <p:nvPr/>
            </p:nvSpPr>
            <p:spPr bwMode="auto">
              <a:xfrm rot="10800000" flipH="1" flipV="1">
                <a:off x="4128" y="14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6" name="Arc 67"/>
              <p:cNvSpPr>
                <a:spLocks/>
              </p:cNvSpPr>
              <p:nvPr/>
            </p:nvSpPr>
            <p:spPr bwMode="auto">
              <a:xfrm rot="-5400000" flipH="1" flipV="1">
                <a:off x="4128" y="2064"/>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41447" name="Group 71"/>
          <p:cNvGrpSpPr>
            <a:grpSpLocks/>
          </p:cNvGrpSpPr>
          <p:nvPr/>
        </p:nvGrpSpPr>
        <p:grpSpPr bwMode="auto">
          <a:xfrm>
            <a:off x="6554788" y="2819400"/>
            <a:ext cx="2286000" cy="2286000"/>
            <a:chOff x="3552" y="1488"/>
            <a:chExt cx="1152" cy="1152"/>
          </a:xfrm>
        </p:grpSpPr>
        <p:sp>
          <p:nvSpPr>
            <p:cNvPr id="31776" name="Arc 72"/>
            <p:cNvSpPr>
              <a:spLocks/>
            </p:cNvSpPr>
            <p:nvPr/>
          </p:nvSpPr>
          <p:spPr bwMode="auto">
            <a:xfrm flipH="1" flipV="1">
              <a:off x="3552" y="2064"/>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prstDash val="lg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7" name="Arc 73"/>
            <p:cNvSpPr>
              <a:spLocks/>
            </p:cNvSpPr>
            <p:nvPr/>
          </p:nvSpPr>
          <p:spPr bwMode="auto">
            <a:xfrm rot="5400000" flipH="1" flipV="1">
              <a:off x="3552" y="14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prstDash val="lg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8" name="Arc 74"/>
            <p:cNvSpPr>
              <a:spLocks/>
            </p:cNvSpPr>
            <p:nvPr/>
          </p:nvSpPr>
          <p:spPr bwMode="auto">
            <a:xfrm rot="10800000" flipH="1" flipV="1">
              <a:off x="4128" y="14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prstDash val="lg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9" name="Arc 75"/>
            <p:cNvSpPr>
              <a:spLocks/>
            </p:cNvSpPr>
            <p:nvPr/>
          </p:nvSpPr>
          <p:spPr bwMode="auto">
            <a:xfrm rot="-5400000" flipH="1" flipV="1">
              <a:off x="4128" y="2064"/>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prstDash val="lgDash"/>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741462" name="Object 86"/>
              <p:cNvSpPr txBox="1"/>
              <p:nvPr/>
            </p:nvSpPr>
            <p:spPr bwMode="auto">
              <a:xfrm>
                <a:off x="304800" y="2813050"/>
                <a:ext cx="1184275" cy="615950"/>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𝐬</m:t>
                          </m:r>
                        </m:e>
                      </m:nary>
                    </m:oMath>
                  </m:oMathPara>
                </a14:m>
                <a:endParaRPr lang="en-US" dirty="0"/>
              </a:p>
            </p:txBody>
          </p:sp>
        </mc:Choice>
        <mc:Fallback xmlns="">
          <p:sp>
            <p:nvSpPr>
              <p:cNvPr id="741462" name="Object 86"/>
              <p:cNvSpPr txBox="1">
                <a:spLocks noRot="1" noChangeAspect="1" noMove="1" noResize="1" noEditPoints="1" noAdjustHandles="1" noChangeArrowheads="1" noChangeShapeType="1" noTextEdit="1"/>
              </p:cNvSpPr>
              <p:nvPr/>
            </p:nvSpPr>
            <p:spPr bwMode="auto">
              <a:xfrm>
                <a:off x="304800" y="2813050"/>
                <a:ext cx="1184275" cy="615950"/>
              </a:xfrm>
              <a:prstGeom prst="rect">
                <a:avLst/>
              </a:prstGeom>
              <a:blipFill>
                <a:blip r:embed="rId4"/>
                <a:stretch>
                  <a:fillRect l="-65464" t="-160784" r="-26289" b="-22745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1463" name="Object 87"/>
              <p:cNvSpPr txBox="1"/>
              <p:nvPr/>
            </p:nvSpPr>
            <p:spPr bwMode="auto">
              <a:xfrm>
                <a:off x="1447800" y="2813050"/>
                <a:ext cx="1309688" cy="615950"/>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𝐵</m:t>
                      </m:r>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𝑑𝑠</m:t>
                          </m:r>
                        </m:e>
                      </m:nary>
                    </m:oMath>
                  </m:oMathPara>
                </a14:m>
                <a:endParaRPr lang="en-US" dirty="0"/>
              </a:p>
            </p:txBody>
          </p:sp>
        </mc:Choice>
        <mc:Fallback xmlns="">
          <p:sp>
            <p:nvSpPr>
              <p:cNvPr id="741463" name="Object 87"/>
              <p:cNvSpPr txBox="1">
                <a:spLocks noRot="1" noChangeAspect="1" noMove="1" noResize="1" noEditPoints="1" noAdjustHandles="1" noChangeArrowheads="1" noChangeShapeType="1" noTextEdit="1"/>
              </p:cNvSpPr>
              <p:nvPr/>
            </p:nvSpPr>
            <p:spPr bwMode="auto">
              <a:xfrm>
                <a:off x="1447800" y="2813050"/>
                <a:ext cx="1309688" cy="615950"/>
              </a:xfrm>
              <a:prstGeom prst="rect">
                <a:avLst/>
              </a:prstGeom>
              <a:blipFill>
                <a:blip r:embed="rId5"/>
                <a:stretch>
                  <a:fillRect l="-30374" t="-160784" r="-43925" b="-227451"/>
                </a:stretch>
              </a:blipFill>
              <a:ln>
                <a:noFill/>
              </a:ln>
              <a:effectLst/>
            </p:spPr>
            <p:txBody>
              <a:bodyPr/>
              <a:lstStyle/>
              <a:p>
                <a:r>
                  <a:rPr lang="en-US">
                    <a:noFill/>
                  </a:rPr>
                  <a:t> </a:t>
                </a:r>
              </a:p>
            </p:txBody>
          </p:sp>
        </mc:Fallback>
      </mc:AlternateContent>
      <p:graphicFrame>
        <p:nvGraphicFramePr>
          <p:cNvPr id="741465" name="Object 89"/>
          <p:cNvGraphicFramePr>
            <a:graphicFrameLocks noChangeAspect="1"/>
          </p:cNvGraphicFramePr>
          <p:nvPr/>
        </p:nvGraphicFramePr>
        <p:xfrm>
          <a:off x="2781300" y="2687638"/>
          <a:ext cx="1714500" cy="868362"/>
        </p:xfrm>
        <a:graphic>
          <a:graphicData uri="http://schemas.openxmlformats.org/presentationml/2006/ole">
            <mc:AlternateContent xmlns:mc="http://schemas.openxmlformats.org/markup-compatibility/2006">
              <mc:Choice xmlns:v="urn:schemas-microsoft-com:vml" Requires="v">
                <p:oleObj name="Equation" r:id="rId6" imgW="698197" imgH="393529" progId="Equation.DSMT4">
                  <p:embed/>
                </p:oleObj>
              </mc:Choice>
              <mc:Fallback>
                <p:oleObj name="Equation" r:id="rId6" imgW="698197" imgH="393529" progId="Equation.DSMT4">
                  <p:embed/>
                  <p:pic>
                    <p:nvPicPr>
                      <p:cNvPr id="0" name="Object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300" y="2687638"/>
                        <a:ext cx="171450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1466" name="Object 90"/>
          <p:cNvGraphicFramePr>
            <a:graphicFrameLocks noChangeAspect="1"/>
          </p:cNvGraphicFramePr>
          <p:nvPr/>
        </p:nvGraphicFramePr>
        <p:xfrm>
          <a:off x="4343400" y="2895600"/>
          <a:ext cx="935038" cy="504825"/>
        </p:xfrm>
        <a:graphic>
          <a:graphicData uri="http://schemas.openxmlformats.org/presentationml/2006/ole">
            <mc:AlternateContent xmlns:mc="http://schemas.openxmlformats.org/markup-compatibility/2006">
              <mc:Choice xmlns:v="urn:schemas-microsoft-com:vml" Requires="v">
                <p:oleObj name="Equation" r:id="rId8" imgW="381000" imgH="228600" progId="Equation.DSMT4">
                  <p:embed/>
                </p:oleObj>
              </mc:Choice>
              <mc:Fallback>
                <p:oleObj name="Equation" r:id="rId8" imgW="381000" imgH="228600" progId="Equation.DSMT4">
                  <p:embed/>
                  <p:pic>
                    <p:nvPicPr>
                      <p:cNvPr id="0" name="Object 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2895600"/>
                        <a:ext cx="935038"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1467" name="Text Box 91"/>
          <p:cNvSpPr txBox="1">
            <a:spLocks noChangeArrowheads="1"/>
          </p:cNvSpPr>
          <p:nvPr/>
        </p:nvSpPr>
        <p:spPr bwMode="auto">
          <a:xfrm>
            <a:off x="0" y="34163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9900CC"/>
                </a:solidFill>
              </a:rPr>
              <a:t>What if we pick a different path?</a:t>
            </a:r>
          </a:p>
        </p:txBody>
      </p:sp>
      <p:grpSp>
        <p:nvGrpSpPr>
          <p:cNvPr id="741473" name="Group 97"/>
          <p:cNvGrpSpPr>
            <a:grpSpLocks/>
          </p:cNvGrpSpPr>
          <p:nvPr/>
        </p:nvGrpSpPr>
        <p:grpSpPr bwMode="auto">
          <a:xfrm>
            <a:off x="6592888" y="2387600"/>
            <a:ext cx="1866900" cy="2628900"/>
            <a:chOff x="4152" y="1360"/>
            <a:chExt cx="1176" cy="1656"/>
          </a:xfrm>
        </p:grpSpPr>
        <p:sp>
          <p:nvSpPr>
            <p:cNvPr id="31774" name="Freeform 95"/>
            <p:cNvSpPr>
              <a:spLocks/>
            </p:cNvSpPr>
            <p:nvPr/>
          </p:nvSpPr>
          <p:spPr bwMode="auto">
            <a:xfrm>
              <a:off x="4464" y="1872"/>
              <a:ext cx="864" cy="1144"/>
            </a:xfrm>
            <a:custGeom>
              <a:avLst/>
              <a:gdLst>
                <a:gd name="T0" fmla="*/ 0 w 864"/>
                <a:gd name="T1" fmla="*/ 768 h 1144"/>
                <a:gd name="T2" fmla="*/ 480 w 864"/>
                <a:gd name="T3" fmla="*/ 1104 h 1144"/>
                <a:gd name="T4" fmla="*/ 816 w 864"/>
                <a:gd name="T5" fmla="*/ 528 h 1144"/>
                <a:gd name="T6" fmla="*/ 768 w 864"/>
                <a:gd name="T7" fmla="*/ 0 h 1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4" h="1144">
                  <a:moveTo>
                    <a:pt x="0" y="768"/>
                  </a:moveTo>
                  <a:cubicBezTo>
                    <a:pt x="172" y="956"/>
                    <a:pt x="344" y="1144"/>
                    <a:pt x="480" y="1104"/>
                  </a:cubicBezTo>
                  <a:cubicBezTo>
                    <a:pt x="616" y="1064"/>
                    <a:pt x="768" y="712"/>
                    <a:pt x="816" y="528"/>
                  </a:cubicBezTo>
                  <a:cubicBezTo>
                    <a:pt x="864" y="344"/>
                    <a:pt x="816" y="172"/>
                    <a:pt x="768" y="0"/>
                  </a:cubicBezTo>
                </a:path>
              </a:pathLst>
            </a:custGeom>
            <a:noFill/>
            <a:ln w="28575" cap="flat" cmpd="sng">
              <a:solidFill>
                <a:srgbClr val="9900CC"/>
              </a:solidFill>
              <a:prstDash val="lg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5" name="Freeform 96"/>
            <p:cNvSpPr>
              <a:spLocks/>
            </p:cNvSpPr>
            <p:nvPr/>
          </p:nvSpPr>
          <p:spPr bwMode="auto">
            <a:xfrm>
              <a:off x="4152" y="1360"/>
              <a:ext cx="1080" cy="1280"/>
            </a:xfrm>
            <a:custGeom>
              <a:avLst/>
              <a:gdLst>
                <a:gd name="T0" fmla="*/ 1080 w 1080"/>
                <a:gd name="T1" fmla="*/ 512 h 1280"/>
                <a:gd name="T2" fmla="*/ 920 w 1080"/>
                <a:gd name="T3" fmla="*/ 48 h 1280"/>
                <a:gd name="T4" fmla="*/ 456 w 1080"/>
                <a:gd name="T5" fmla="*/ 224 h 1280"/>
                <a:gd name="T6" fmla="*/ 24 w 1080"/>
                <a:gd name="T7" fmla="*/ 896 h 1280"/>
                <a:gd name="T8" fmla="*/ 312 w 1080"/>
                <a:gd name="T9" fmla="*/ 1280 h 1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0" h="1280">
                  <a:moveTo>
                    <a:pt x="1080" y="512"/>
                  </a:moveTo>
                  <a:cubicBezTo>
                    <a:pt x="1053" y="435"/>
                    <a:pt x="1024" y="96"/>
                    <a:pt x="920" y="48"/>
                  </a:cubicBezTo>
                  <a:cubicBezTo>
                    <a:pt x="816" y="0"/>
                    <a:pt x="605" y="83"/>
                    <a:pt x="456" y="224"/>
                  </a:cubicBezTo>
                  <a:cubicBezTo>
                    <a:pt x="307" y="365"/>
                    <a:pt x="48" y="720"/>
                    <a:pt x="24" y="896"/>
                  </a:cubicBezTo>
                  <a:cubicBezTo>
                    <a:pt x="0" y="1072"/>
                    <a:pt x="156" y="1176"/>
                    <a:pt x="312" y="1280"/>
                  </a:cubicBezTo>
                </a:path>
              </a:pathLst>
            </a:custGeom>
            <a:noFill/>
            <a:ln w="28575" cap="flat" cmpd="sng">
              <a:solidFill>
                <a:srgbClr val="9900CC"/>
              </a:solidFill>
              <a:prstDash val="lg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mc:AlternateContent xmlns:mc="http://schemas.openxmlformats.org/markup-compatibility/2006" xmlns:a14="http://schemas.microsoft.com/office/drawing/2010/main">
        <mc:Choice Requires="a14">
          <p:sp>
            <p:nvSpPr>
              <p:cNvPr id="741474" name="Object 98"/>
              <p:cNvSpPr txBox="1"/>
              <p:nvPr/>
            </p:nvSpPr>
            <p:spPr bwMode="auto">
              <a:xfrm>
                <a:off x="228600" y="3962400"/>
                <a:ext cx="1184275" cy="615950"/>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𝐬</m:t>
                          </m:r>
                        </m:e>
                      </m:nary>
                    </m:oMath>
                  </m:oMathPara>
                </a14:m>
                <a:endParaRPr lang="en-US" dirty="0"/>
              </a:p>
            </p:txBody>
          </p:sp>
        </mc:Choice>
        <mc:Fallback xmlns="">
          <p:sp>
            <p:nvSpPr>
              <p:cNvPr id="741474" name="Object 98"/>
              <p:cNvSpPr txBox="1">
                <a:spLocks noRot="1" noChangeAspect="1" noMove="1" noResize="1" noEditPoints="1" noAdjustHandles="1" noChangeArrowheads="1" noChangeShapeType="1" noTextEdit="1"/>
              </p:cNvSpPr>
              <p:nvPr/>
            </p:nvSpPr>
            <p:spPr bwMode="auto">
              <a:xfrm>
                <a:off x="228600" y="3962400"/>
                <a:ext cx="1184275" cy="615950"/>
              </a:xfrm>
              <a:prstGeom prst="rect">
                <a:avLst/>
              </a:prstGeom>
              <a:blipFill>
                <a:blip r:embed="rId10"/>
                <a:stretch>
                  <a:fillRect l="-65979" t="-162376" r="-26289" b="-230693"/>
                </a:stretch>
              </a:blipFill>
              <a:ln>
                <a:noFill/>
              </a:ln>
              <a:effectLst/>
            </p:spPr>
            <p:txBody>
              <a:bodyPr/>
              <a:lstStyle/>
              <a:p>
                <a:r>
                  <a:rPr lang="en-US">
                    <a:noFill/>
                  </a:rPr>
                  <a:t> </a:t>
                </a:r>
              </a:p>
            </p:txBody>
          </p:sp>
        </mc:Fallback>
      </mc:AlternateContent>
      <p:sp>
        <p:nvSpPr>
          <p:cNvPr id="741475" name="Line 99"/>
          <p:cNvSpPr>
            <a:spLocks noChangeShapeType="1"/>
          </p:cNvSpPr>
          <p:nvPr/>
        </p:nvSpPr>
        <p:spPr bwMode="auto">
          <a:xfrm flipH="1" flipV="1">
            <a:off x="8154988" y="2590800"/>
            <a:ext cx="152400" cy="711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741476" name="Object 100"/>
              <p:cNvSpPr txBox="1"/>
              <p:nvPr/>
            </p:nvSpPr>
            <p:spPr bwMode="auto">
              <a:xfrm>
                <a:off x="1447800" y="3962400"/>
                <a:ext cx="2089150" cy="615950"/>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𝐵𝑑𝑠</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𝜃</m:t>
                              </m:r>
                            </m:e>
                          </m:func>
                        </m:e>
                      </m:nary>
                    </m:oMath>
                  </m:oMathPara>
                </a14:m>
                <a:endParaRPr lang="en-US" dirty="0"/>
              </a:p>
            </p:txBody>
          </p:sp>
        </mc:Choice>
        <mc:Fallback xmlns="">
          <p:sp>
            <p:nvSpPr>
              <p:cNvPr id="741476" name="Object 100"/>
              <p:cNvSpPr txBox="1">
                <a:spLocks noRot="1" noChangeAspect="1" noMove="1" noResize="1" noEditPoints="1" noAdjustHandles="1" noChangeArrowheads="1" noChangeShapeType="1" noTextEdit="1"/>
              </p:cNvSpPr>
              <p:nvPr/>
            </p:nvSpPr>
            <p:spPr bwMode="auto">
              <a:xfrm>
                <a:off x="1447800" y="3962400"/>
                <a:ext cx="2089150" cy="615950"/>
              </a:xfrm>
              <a:prstGeom prst="rect">
                <a:avLst/>
              </a:prstGeom>
              <a:blipFill>
                <a:blip r:embed="rId11"/>
                <a:stretch>
                  <a:fillRect l="-27485" t="-162376" b="-230693"/>
                </a:stretch>
              </a:blipFill>
              <a:ln>
                <a:noFill/>
              </a:ln>
              <a:effectLst/>
            </p:spPr>
            <p:txBody>
              <a:bodyPr/>
              <a:lstStyle/>
              <a:p>
                <a:r>
                  <a:rPr lang="en-US">
                    <a:noFill/>
                  </a:rPr>
                  <a:t> </a:t>
                </a:r>
              </a:p>
            </p:txBody>
          </p:sp>
        </mc:Fallback>
      </mc:AlternateContent>
      <p:sp>
        <p:nvSpPr>
          <p:cNvPr id="741477" name="Line 101"/>
          <p:cNvSpPr>
            <a:spLocks noChangeShapeType="1"/>
          </p:cNvSpPr>
          <p:nvPr/>
        </p:nvSpPr>
        <p:spPr bwMode="auto">
          <a:xfrm flipH="1" flipV="1">
            <a:off x="8002588" y="3048000"/>
            <a:ext cx="3048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Text Box 102"/>
          <p:cNvSpPr txBox="1">
            <a:spLocks noChangeArrowheads="1"/>
          </p:cNvSpPr>
          <p:nvPr/>
        </p:nvSpPr>
        <p:spPr bwMode="auto">
          <a:xfrm>
            <a:off x="7316788" y="3962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996600"/>
                </a:solidFill>
              </a:rPr>
              <a:t>I</a:t>
            </a:r>
          </a:p>
        </p:txBody>
      </p:sp>
      <p:sp>
        <p:nvSpPr>
          <p:cNvPr id="741479" name="Line 103"/>
          <p:cNvSpPr>
            <a:spLocks noChangeShapeType="1"/>
          </p:cNvSpPr>
          <p:nvPr/>
        </p:nvSpPr>
        <p:spPr bwMode="auto">
          <a:xfrm flipV="1">
            <a:off x="7697788" y="3276600"/>
            <a:ext cx="609600" cy="68580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480" name="Line 104"/>
          <p:cNvSpPr>
            <a:spLocks noChangeShapeType="1"/>
          </p:cNvSpPr>
          <p:nvPr/>
        </p:nvSpPr>
        <p:spPr bwMode="auto">
          <a:xfrm flipV="1">
            <a:off x="7697788" y="3048000"/>
            <a:ext cx="304800" cy="91440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741481" name="Object 105"/>
              <p:cNvSpPr txBox="1"/>
              <p:nvPr/>
            </p:nvSpPr>
            <p:spPr bwMode="auto">
              <a:xfrm>
                <a:off x="3505200" y="3810000"/>
                <a:ext cx="2338388" cy="95250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𝐼</m:t>
                                  </m:r>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𝑟</m:t>
                                  </m:r>
                                </m:den>
                              </m:f>
                            </m:e>
                          </m:d>
                          <m:r>
                            <a:rPr lang="en-US" i="1">
                              <a:solidFill>
                                <a:srgbClr val="000000"/>
                              </a:solidFill>
                              <a:latin typeface="Cambria Math" panose="02040503050406030204" pitchFamily="18" charset="0"/>
                            </a:rPr>
                            <m:t>𝑟𝑑</m:t>
                          </m:r>
                          <m:r>
                            <a:rPr lang="en-US" i="1">
                              <a:solidFill>
                                <a:srgbClr val="000000"/>
                              </a:solidFill>
                              <a:latin typeface="Cambria Math" panose="02040503050406030204" pitchFamily="18" charset="0"/>
                            </a:rPr>
                            <m:t>𝜙</m:t>
                          </m:r>
                        </m:e>
                      </m:nary>
                    </m:oMath>
                  </m:oMathPara>
                </a14:m>
                <a:endParaRPr lang="en-US" dirty="0"/>
              </a:p>
            </p:txBody>
          </p:sp>
        </mc:Choice>
        <mc:Fallback xmlns="">
          <p:sp>
            <p:nvSpPr>
              <p:cNvPr id="741481" name="Object 105"/>
              <p:cNvSpPr txBox="1">
                <a:spLocks noRot="1" noChangeAspect="1" noMove="1" noResize="1" noEditPoints="1" noAdjustHandles="1" noChangeArrowheads="1" noChangeShapeType="1" noTextEdit="1"/>
              </p:cNvSpPr>
              <p:nvPr/>
            </p:nvSpPr>
            <p:spPr bwMode="auto">
              <a:xfrm>
                <a:off x="3505200" y="3810000"/>
                <a:ext cx="2338388" cy="952500"/>
              </a:xfrm>
              <a:prstGeom prst="rect">
                <a:avLst/>
              </a:prstGeom>
              <a:blipFill>
                <a:blip r:embed="rId1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1482" name="Object 106"/>
              <p:cNvSpPr txBox="1"/>
              <p:nvPr/>
            </p:nvSpPr>
            <p:spPr bwMode="auto">
              <a:xfrm>
                <a:off x="3810000" y="4800600"/>
                <a:ext cx="2087563" cy="615950"/>
              </a:xfrm>
              <a:prstGeom prst="rect">
                <a:avLst/>
              </a:prstGeom>
              <a:noFill/>
              <a:ln w="28575">
                <a:solidFill>
                  <a:srgbClr val="FF0000"/>
                </a:solidFill>
                <a:miter lim="800000"/>
                <a:headEnd/>
                <a:tailEnd/>
              </a:ln>
              <a:effectLst/>
            </p:spPr>
            <p:txBody>
              <a:bodyPr>
                <a:normAutofit fontScale="25000" lnSpcReduction="20000"/>
              </a:bodyPr>
              <a:lstStyle/>
              <a:p>
                <a:pPr/>
                <a14:m>
                  <m:oMathPara xmlns:m="http://schemas.openxmlformats.org/officeDocument/2006/math">
                    <m:oMathParaPr>
                      <m:jc m:val="left"/>
                    </m:oMathParaPr>
                    <m:oMath xmlns:m="http://schemas.openxmlformats.org/officeDocument/2006/math">
                      <m:nary>
                        <m:naryPr>
                          <m:chr m:val="∮"/>
                          <m:subHide m:val="on"/>
                          <m:supHide m:val="on"/>
                          <m:ctrlPr>
                            <a:rPr lang="en-US" sz="8000" i="1">
                              <a:solidFill>
                                <a:srgbClr val="000000"/>
                              </a:solidFill>
                              <a:latin typeface="Cambria Math" panose="02040503050406030204" pitchFamily="18" charset="0"/>
                            </a:rPr>
                          </m:ctrlPr>
                        </m:naryPr>
                        <m:sub/>
                        <m:sup/>
                        <m:e>
                          <m:r>
                            <a:rPr lang="en-US" sz="8000" i="1">
                              <a:solidFill>
                                <a:srgbClr val="000000"/>
                              </a:solidFill>
                              <a:latin typeface="Cambria Math" panose="02040503050406030204" pitchFamily="18" charset="0"/>
                            </a:rPr>
                            <m:t>𝐁</m:t>
                          </m:r>
                          <m:r>
                            <a:rPr lang="en-US" sz="8000" i="1">
                              <a:solidFill>
                                <a:srgbClr val="000000"/>
                              </a:solidFill>
                              <a:latin typeface="Cambria Math" panose="02040503050406030204" pitchFamily="18" charset="0"/>
                            </a:rPr>
                            <m:t>⋅</m:t>
                          </m:r>
                          <m:r>
                            <a:rPr lang="en-US" sz="8000" i="1">
                              <a:solidFill>
                                <a:srgbClr val="000000"/>
                              </a:solidFill>
                              <a:latin typeface="Cambria Math" panose="02040503050406030204" pitchFamily="18" charset="0"/>
                            </a:rPr>
                            <m:t>𝑑</m:t>
                          </m:r>
                          <m:r>
                            <a:rPr lang="en-US" sz="8000" i="1">
                              <a:solidFill>
                                <a:srgbClr val="000000"/>
                              </a:solidFill>
                              <a:latin typeface="Cambria Math" panose="02040503050406030204" pitchFamily="18" charset="0"/>
                            </a:rPr>
                            <m:t>𝐬</m:t>
                          </m:r>
                        </m:e>
                      </m:nary>
                      <m:r>
                        <a:rPr lang="en-US" sz="8000" i="1">
                          <a:solidFill>
                            <a:srgbClr val="000000"/>
                          </a:solidFill>
                          <a:latin typeface="Cambria Math" panose="02040503050406030204" pitchFamily="18" charset="0"/>
                        </a:rPr>
                        <m:t>=</m:t>
                      </m:r>
                      <m:sSub>
                        <m:sSubPr>
                          <m:ctrlPr>
                            <a:rPr lang="en-US" sz="8000" i="1">
                              <a:solidFill>
                                <a:srgbClr val="000000"/>
                              </a:solidFill>
                              <a:latin typeface="Cambria Math" panose="02040503050406030204" pitchFamily="18" charset="0"/>
                            </a:rPr>
                          </m:ctrlPr>
                        </m:sSubPr>
                        <m:e>
                          <m:r>
                            <a:rPr lang="en-US" sz="8000" i="1">
                              <a:solidFill>
                                <a:srgbClr val="000000"/>
                              </a:solidFill>
                              <a:latin typeface="Cambria Math" panose="02040503050406030204" pitchFamily="18" charset="0"/>
                            </a:rPr>
                            <m:t>𝜇</m:t>
                          </m:r>
                        </m:e>
                        <m:sub>
                          <m:r>
                            <a:rPr lang="en-US" sz="8000" i="1">
                              <a:solidFill>
                                <a:srgbClr val="000000"/>
                              </a:solidFill>
                              <a:latin typeface="Cambria Math" panose="02040503050406030204" pitchFamily="18" charset="0"/>
                            </a:rPr>
                            <m:t>0</m:t>
                          </m:r>
                        </m:sub>
                      </m:sSub>
                      <m:r>
                        <a:rPr lang="en-US" sz="8000" i="1">
                          <a:solidFill>
                            <a:srgbClr val="000000"/>
                          </a:solidFill>
                          <a:latin typeface="Cambria Math" panose="02040503050406030204" pitchFamily="18" charset="0"/>
                        </a:rPr>
                        <m:t>𝐼</m:t>
                      </m:r>
                    </m:oMath>
                  </m:oMathPara>
                </a14:m>
                <a:endParaRPr lang="en-US" sz="8000" dirty="0"/>
              </a:p>
            </p:txBody>
          </p:sp>
        </mc:Choice>
        <mc:Fallback xmlns="">
          <p:sp>
            <p:nvSpPr>
              <p:cNvPr id="741482" name="Object 106"/>
              <p:cNvSpPr txBox="1">
                <a:spLocks noRot="1" noChangeAspect="1" noMove="1" noResize="1" noEditPoints="1" noAdjustHandles="1" noChangeArrowheads="1" noChangeShapeType="1" noTextEdit="1"/>
              </p:cNvSpPr>
              <p:nvPr/>
            </p:nvSpPr>
            <p:spPr bwMode="auto">
              <a:xfrm>
                <a:off x="3810000" y="4800600"/>
                <a:ext cx="2087563" cy="615950"/>
              </a:xfrm>
              <a:prstGeom prst="rect">
                <a:avLst/>
              </a:prstGeom>
              <a:blipFill>
                <a:blip r:embed="rId13"/>
                <a:stretch>
                  <a:fillRect/>
                </a:stretch>
              </a:blipFill>
              <a:ln w="28575">
                <a:solidFill>
                  <a:srgbClr val="FF0000"/>
                </a:solidFill>
                <a:miter lim="800000"/>
                <a:headEnd/>
                <a:tailEnd/>
              </a:ln>
              <a:effectLst/>
            </p:spPr>
            <p:txBody>
              <a:bodyPr/>
              <a:lstStyle/>
              <a:p>
                <a:r>
                  <a:rPr lang="en-US">
                    <a:noFill/>
                  </a:rPr>
                  <a:t> </a:t>
                </a:r>
              </a:p>
            </p:txBody>
          </p:sp>
        </mc:Fallback>
      </mc:AlternateContent>
      <p:sp>
        <p:nvSpPr>
          <p:cNvPr id="741483" name="Text Box 107"/>
          <p:cNvSpPr txBox="1">
            <a:spLocks noChangeArrowheads="1"/>
          </p:cNvSpPr>
          <p:nvPr/>
        </p:nvSpPr>
        <p:spPr bwMode="auto">
          <a:xfrm>
            <a:off x="8231188" y="2819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FF0000"/>
                </a:solidFill>
                <a:sym typeface="Symbol" pitchFamily="18" charset="2"/>
              </a:rPr>
              <a:t>d</a:t>
            </a:r>
            <a:r>
              <a:rPr lang="en-US" sz="2400" b="1">
                <a:solidFill>
                  <a:srgbClr val="FF0000"/>
                </a:solidFill>
                <a:sym typeface="Symbol" pitchFamily="18" charset="2"/>
              </a:rPr>
              <a:t>s</a:t>
            </a:r>
            <a:endParaRPr lang="en-US" sz="2400" i="1">
              <a:solidFill>
                <a:srgbClr val="FF0000"/>
              </a:solidFill>
              <a:sym typeface="Symbol" pitchFamily="18" charset="2"/>
            </a:endParaRPr>
          </a:p>
        </p:txBody>
      </p:sp>
      <p:graphicFrame>
        <p:nvGraphicFramePr>
          <p:cNvPr id="741484" name="Object 108"/>
          <p:cNvGraphicFramePr>
            <a:graphicFrameLocks noChangeAspect="1"/>
          </p:cNvGraphicFramePr>
          <p:nvPr/>
        </p:nvGraphicFramePr>
        <p:xfrm>
          <a:off x="838200" y="4773613"/>
          <a:ext cx="2214563" cy="447675"/>
        </p:xfrm>
        <a:graphic>
          <a:graphicData uri="http://schemas.openxmlformats.org/presentationml/2006/ole">
            <mc:AlternateContent xmlns:mc="http://schemas.openxmlformats.org/markup-compatibility/2006">
              <mc:Choice xmlns:v="urn:schemas-microsoft-com:vml" Requires="v">
                <p:oleObj name="Equation" r:id="rId14" imgW="901309" imgH="203112" progId="Equation.DSMT4">
                  <p:embed/>
                </p:oleObj>
              </mc:Choice>
              <mc:Fallback>
                <p:oleObj name="Equation" r:id="rId14" imgW="901309" imgH="203112" progId="Equation.DSMT4">
                  <p:embed/>
                  <p:pic>
                    <p:nvPicPr>
                      <p:cNvPr id="0" name="Object 10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4773613"/>
                        <a:ext cx="221456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1485" name="Text Box 109"/>
          <p:cNvSpPr txBox="1">
            <a:spLocks noChangeArrowheads="1"/>
          </p:cNvSpPr>
          <p:nvPr/>
        </p:nvSpPr>
        <p:spPr bwMode="auto">
          <a:xfrm>
            <a:off x="5715000" y="2971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FF0000"/>
                </a:solidFill>
                <a:sym typeface="Symbol" pitchFamily="18" charset="2"/>
              </a:rPr>
              <a:t>ds</a:t>
            </a:r>
            <a:r>
              <a:rPr lang="en-US" sz="2400" i="1">
                <a:solidFill>
                  <a:srgbClr val="FF0000"/>
                </a:solidFill>
                <a:sym typeface="Symbol" pitchFamily="18" charset="2"/>
              </a:rPr>
              <a:t> </a:t>
            </a:r>
            <a:r>
              <a:rPr lang="en-US" sz="2400" b="1">
                <a:solidFill>
                  <a:srgbClr val="FF0000"/>
                </a:solidFill>
                <a:sym typeface="Symbol" pitchFamily="18" charset="2"/>
              </a:rPr>
              <a:t>cos</a:t>
            </a:r>
            <a:r>
              <a:rPr lang="en-US" sz="2400" b="1" i="1">
                <a:solidFill>
                  <a:srgbClr val="FF0000"/>
                </a:solidFill>
                <a:sym typeface="Symbol" pitchFamily="18" charset="2"/>
              </a:rPr>
              <a:t></a:t>
            </a:r>
          </a:p>
        </p:txBody>
      </p:sp>
      <p:sp>
        <p:nvSpPr>
          <p:cNvPr id="741486" name="Line 110"/>
          <p:cNvSpPr>
            <a:spLocks noChangeShapeType="1"/>
          </p:cNvSpPr>
          <p:nvPr/>
        </p:nvSpPr>
        <p:spPr bwMode="auto">
          <a:xfrm flipV="1">
            <a:off x="6705600" y="3200400"/>
            <a:ext cx="1449388"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487" name="Text Box 111"/>
          <p:cNvSpPr txBox="1">
            <a:spLocks noChangeArrowheads="1"/>
          </p:cNvSpPr>
          <p:nvPr/>
        </p:nvSpPr>
        <p:spPr bwMode="auto">
          <a:xfrm>
            <a:off x="8077200" y="3352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accent2"/>
                </a:solidFill>
                <a:sym typeface="Symbol" pitchFamily="18" charset="2"/>
              </a:rPr>
              <a:t>r</a:t>
            </a:r>
          </a:p>
        </p:txBody>
      </p:sp>
      <p:sp>
        <p:nvSpPr>
          <p:cNvPr id="741489" name="Text Box 113"/>
          <p:cNvSpPr txBox="1">
            <a:spLocks noChangeArrowheads="1"/>
          </p:cNvSpPr>
          <p:nvPr/>
        </p:nvSpPr>
        <p:spPr bwMode="auto">
          <a:xfrm>
            <a:off x="7315200" y="3429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accent2"/>
                </a:solidFill>
                <a:sym typeface="Symbol" pitchFamily="18" charset="2"/>
              </a:rPr>
              <a:t>d</a:t>
            </a:r>
          </a:p>
        </p:txBody>
      </p:sp>
      <p:sp>
        <p:nvSpPr>
          <p:cNvPr id="741490" name="Text Box 114"/>
          <p:cNvSpPr txBox="1">
            <a:spLocks noChangeArrowheads="1"/>
          </p:cNvSpPr>
          <p:nvPr/>
        </p:nvSpPr>
        <p:spPr bwMode="auto">
          <a:xfrm>
            <a:off x="0" y="53340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We have demonstrated this is true no matter what path you take</a:t>
            </a:r>
          </a:p>
          <a:p>
            <a:pPr eaLnBrk="1" hangingPunct="1">
              <a:buFontTx/>
              <a:buChar char="•"/>
            </a:pPr>
            <a:r>
              <a:rPr lang="en-US" sz="2400">
                <a:solidFill>
                  <a:srgbClr val="009900"/>
                </a:solidFill>
              </a:rPr>
              <a:t>We </a:t>
            </a:r>
            <a:r>
              <a:rPr lang="en-US" sz="2400" dirty="0">
                <a:solidFill>
                  <a:srgbClr val="009900"/>
                </a:solidFill>
              </a:rPr>
              <a:t>don’t even need a straight infinite wire</a:t>
            </a:r>
          </a:p>
          <a:p>
            <a:pPr lvl="1" eaLnBrk="1" hangingPunct="1">
              <a:buFontTx/>
              <a:buChar char="•"/>
            </a:pPr>
            <a:r>
              <a:rPr lang="en-US" sz="2400" dirty="0">
                <a:solidFill>
                  <a:srgbClr val="009900"/>
                </a:solidFill>
              </a:rPr>
              <a:t>All that matters is that current passes through the closed Ampere loop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1388">
                                            <p:txEl>
                                              <p:pRg st="0" end="0"/>
                                            </p:txEl>
                                          </p:spTgt>
                                        </p:tgtEl>
                                        <p:attrNameLst>
                                          <p:attrName>style.visibility</p:attrName>
                                        </p:attrNameLst>
                                      </p:cBhvr>
                                      <p:to>
                                        <p:strVal val="visible"/>
                                      </p:to>
                                    </p:set>
                                    <p:anim calcmode="lin" valueType="num">
                                      <p:cBhvr additive="base">
                                        <p:cTn id="7" dur="500" fill="hold"/>
                                        <p:tgtEl>
                                          <p:spTgt spid="7413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13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1388">
                                            <p:txEl>
                                              <p:pRg st="1" end="1"/>
                                            </p:txEl>
                                          </p:spTgt>
                                        </p:tgtEl>
                                        <p:attrNameLst>
                                          <p:attrName>style.visibility</p:attrName>
                                        </p:attrNameLst>
                                      </p:cBhvr>
                                      <p:to>
                                        <p:strVal val="visible"/>
                                      </p:to>
                                    </p:set>
                                    <p:anim calcmode="lin" valueType="num">
                                      <p:cBhvr additive="base">
                                        <p:cTn id="13" dur="500" fill="hold"/>
                                        <p:tgtEl>
                                          <p:spTgt spid="74138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1388">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41388">
                                            <p:txEl>
                                              <p:pRg st="2" end="2"/>
                                            </p:txEl>
                                          </p:spTgt>
                                        </p:tgtEl>
                                        <p:attrNameLst>
                                          <p:attrName>style.visibility</p:attrName>
                                        </p:attrNameLst>
                                      </p:cBhvr>
                                      <p:to>
                                        <p:strVal val="visible"/>
                                      </p:to>
                                    </p:set>
                                    <p:anim calcmode="lin" valueType="num">
                                      <p:cBhvr additive="base">
                                        <p:cTn id="17" dur="500" fill="hold"/>
                                        <p:tgtEl>
                                          <p:spTgt spid="74138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41388">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41388">
                                            <p:txEl>
                                              <p:pRg st="3" end="3"/>
                                            </p:txEl>
                                          </p:spTgt>
                                        </p:tgtEl>
                                        <p:attrNameLst>
                                          <p:attrName>style.visibility</p:attrName>
                                        </p:attrNameLst>
                                      </p:cBhvr>
                                      <p:to>
                                        <p:strVal val="visible"/>
                                      </p:to>
                                    </p:set>
                                    <p:anim calcmode="lin" valueType="num">
                                      <p:cBhvr additive="base">
                                        <p:cTn id="21" dur="500" fill="hold"/>
                                        <p:tgtEl>
                                          <p:spTgt spid="74138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41388">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741447"/>
                                        </p:tgtEl>
                                        <p:attrNameLst>
                                          <p:attrName>style.visibility</p:attrName>
                                        </p:attrNameLst>
                                      </p:cBhvr>
                                      <p:to>
                                        <p:strVal val="visible"/>
                                      </p:to>
                                    </p:set>
                                    <p:animEffect transition="in" filter="dissolve">
                                      <p:cBhvr>
                                        <p:cTn id="26" dur="500"/>
                                        <p:tgtEl>
                                          <p:spTgt spid="7414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1388">
                                            <p:txEl>
                                              <p:pRg st="4" end="4"/>
                                            </p:txEl>
                                          </p:spTgt>
                                        </p:tgtEl>
                                        <p:attrNameLst>
                                          <p:attrName>style.visibility</p:attrName>
                                        </p:attrNameLst>
                                      </p:cBhvr>
                                      <p:to>
                                        <p:strVal val="visible"/>
                                      </p:to>
                                    </p:set>
                                    <p:anim calcmode="lin" valueType="num">
                                      <p:cBhvr additive="base">
                                        <p:cTn id="31" dur="500" fill="hold"/>
                                        <p:tgtEl>
                                          <p:spTgt spid="74138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138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14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14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41465"/>
                                        </p:tgtEl>
                                        <p:attrNameLst>
                                          <p:attrName>style.visibility</p:attrName>
                                        </p:attrNameLst>
                                      </p:cBhvr>
                                      <p:to>
                                        <p:strVal val="visible"/>
                                      </p:to>
                                    </p:set>
                                    <p:animEffect transition="in" filter="wipe(left)">
                                      <p:cBhvr>
                                        <p:cTn id="45" dur="500"/>
                                        <p:tgtEl>
                                          <p:spTgt spid="74146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741466"/>
                                        </p:tgtEl>
                                        <p:attrNameLst>
                                          <p:attrName>style.visibility</p:attrName>
                                        </p:attrNameLst>
                                      </p:cBhvr>
                                      <p:to>
                                        <p:strVal val="visible"/>
                                      </p:to>
                                    </p:set>
                                    <p:animEffect transition="in" filter="wipe(left)">
                                      <p:cBhvr>
                                        <p:cTn id="50" dur="500"/>
                                        <p:tgtEl>
                                          <p:spTgt spid="74146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41467">
                                            <p:txEl>
                                              <p:pRg st="0" end="0"/>
                                            </p:txEl>
                                          </p:spTgt>
                                        </p:tgtEl>
                                        <p:attrNameLst>
                                          <p:attrName>style.visibility</p:attrName>
                                        </p:attrNameLst>
                                      </p:cBhvr>
                                      <p:to>
                                        <p:strVal val="visible"/>
                                      </p:to>
                                    </p:set>
                                    <p:anim calcmode="lin" valueType="num">
                                      <p:cBhvr additive="base">
                                        <p:cTn id="55" dur="500" fill="hold"/>
                                        <p:tgtEl>
                                          <p:spTgt spid="741467">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41467">
                                            <p:txEl>
                                              <p:pRg st="0" end="0"/>
                                            </p:txEl>
                                          </p:spTgt>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9" presetClass="exit" presetSubtype="0" fill="hold" nodeType="afterEffect">
                                  <p:stCondLst>
                                    <p:cond delay="0"/>
                                  </p:stCondLst>
                                  <p:childTnLst>
                                    <p:animEffect transition="out" filter="dissolve">
                                      <p:cBhvr>
                                        <p:cTn id="59" dur="500"/>
                                        <p:tgtEl>
                                          <p:spTgt spid="741447"/>
                                        </p:tgtEl>
                                      </p:cBhvr>
                                    </p:animEffect>
                                    <p:set>
                                      <p:cBhvr>
                                        <p:cTn id="60" dur="1" fill="hold">
                                          <p:stCondLst>
                                            <p:cond delay="499"/>
                                          </p:stCondLst>
                                        </p:cTn>
                                        <p:tgtEl>
                                          <p:spTgt spid="741447"/>
                                        </p:tgtEl>
                                        <p:attrNameLst>
                                          <p:attrName>style.visibility</p:attrName>
                                        </p:attrNameLst>
                                      </p:cBhvr>
                                      <p:to>
                                        <p:strVal val="hidden"/>
                                      </p:to>
                                    </p:set>
                                  </p:childTnLst>
                                </p:cTn>
                              </p:par>
                            </p:childTnLst>
                          </p:cTn>
                        </p:par>
                        <p:par>
                          <p:cTn id="61" fill="hold" nodeType="afterGroup">
                            <p:stCondLst>
                              <p:cond delay="1000"/>
                            </p:stCondLst>
                            <p:childTnLst>
                              <p:par>
                                <p:cTn id="62" presetID="9" presetClass="entr" presetSubtype="0" fill="hold" nodeType="afterEffect">
                                  <p:stCondLst>
                                    <p:cond delay="0"/>
                                  </p:stCondLst>
                                  <p:childTnLst>
                                    <p:set>
                                      <p:cBhvr>
                                        <p:cTn id="63" dur="1" fill="hold">
                                          <p:stCondLst>
                                            <p:cond delay="0"/>
                                          </p:stCondLst>
                                        </p:cTn>
                                        <p:tgtEl>
                                          <p:spTgt spid="741473"/>
                                        </p:tgtEl>
                                        <p:attrNameLst>
                                          <p:attrName>style.visibility</p:attrName>
                                        </p:attrNameLst>
                                      </p:cBhvr>
                                      <p:to>
                                        <p:strVal val="visible"/>
                                      </p:to>
                                    </p:set>
                                    <p:animEffect transition="in" filter="dissolve">
                                      <p:cBhvr>
                                        <p:cTn id="64" dur="500"/>
                                        <p:tgtEl>
                                          <p:spTgt spid="74147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41474"/>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4147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4148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741475"/>
                                        </p:tgtEl>
                                        <p:attrNameLst>
                                          <p:attrName>style.visibility</p:attrName>
                                        </p:attrNameLst>
                                      </p:cBhvr>
                                      <p:to>
                                        <p:strVal val="visible"/>
                                      </p:to>
                                    </p:set>
                                    <p:animEffect transition="in" filter="wipe(down)">
                                      <p:cBhvr>
                                        <p:cTn id="81" dur="500"/>
                                        <p:tgtEl>
                                          <p:spTgt spid="741475"/>
                                        </p:tgtEl>
                                      </p:cBhvr>
                                    </p:animEffect>
                                  </p:childTnLst>
                                </p:cTn>
                              </p:par>
                            </p:childTnLst>
                          </p:cTn>
                        </p:par>
                        <p:par>
                          <p:cTn id="82" fill="hold" nodeType="afterGroup">
                            <p:stCondLst>
                              <p:cond delay="500"/>
                            </p:stCondLst>
                            <p:childTnLst>
                              <p:par>
                                <p:cTn id="83" presetID="9" presetClass="entr" presetSubtype="0" fill="hold" grpId="0" nodeType="afterEffect">
                                  <p:stCondLst>
                                    <p:cond delay="0"/>
                                  </p:stCondLst>
                                  <p:childTnLst>
                                    <p:set>
                                      <p:cBhvr>
                                        <p:cTn id="84" dur="1" fill="hold">
                                          <p:stCondLst>
                                            <p:cond delay="0"/>
                                          </p:stCondLst>
                                        </p:cTn>
                                        <p:tgtEl>
                                          <p:spTgt spid="741483"/>
                                        </p:tgtEl>
                                        <p:attrNameLst>
                                          <p:attrName>style.visibility</p:attrName>
                                        </p:attrNameLst>
                                      </p:cBhvr>
                                      <p:to>
                                        <p:strVal val="visible"/>
                                      </p:to>
                                    </p:set>
                                    <p:animEffect transition="in" filter="dissolve">
                                      <p:cBhvr>
                                        <p:cTn id="85" dur="500"/>
                                        <p:tgtEl>
                                          <p:spTgt spid="741483"/>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741477"/>
                                        </p:tgtEl>
                                        <p:attrNameLst>
                                          <p:attrName>style.visibility</p:attrName>
                                        </p:attrNameLst>
                                      </p:cBhvr>
                                      <p:to>
                                        <p:strVal val="visible"/>
                                      </p:to>
                                    </p:set>
                                    <p:animEffect transition="in" filter="wipe(down)">
                                      <p:cBhvr>
                                        <p:cTn id="90" dur="500"/>
                                        <p:tgtEl>
                                          <p:spTgt spid="741477"/>
                                        </p:tgtEl>
                                      </p:cBhvr>
                                    </p:animEffect>
                                  </p:childTnLst>
                                </p:cTn>
                              </p:par>
                            </p:childTnLst>
                          </p:cTn>
                        </p:par>
                        <p:par>
                          <p:cTn id="91" fill="hold" nodeType="afterGroup">
                            <p:stCondLst>
                              <p:cond delay="500"/>
                            </p:stCondLst>
                            <p:childTnLst>
                              <p:par>
                                <p:cTn id="92" presetID="9" presetClass="entr" presetSubtype="0" fill="hold" grpId="0" nodeType="afterEffect">
                                  <p:stCondLst>
                                    <p:cond delay="0"/>
                                  </p:stCondLst>
                                  <p:childTnLst>
                                    <p:set>
                                      <p:cBhvr>
                                        <p:cTn id="93" dur="1" fill="hold">
                                          <p:stCondLst>
                                            <p:cond delay="0"/>
                                          </p:stCondLst>
                                        </p:cTn>
                                        <p:tgtEl>
                                          <p:spTgt spid="741485"/>
                                        </p:tgtEl>
                                        <p:attrNameLst>
                                          <p:attrName>style.visibility</p:attrName>
                                        </p:attrNameLst>
                                      </p:cBhvr>
                                      <p:to>
                                        <p:strVal val="visible"/>
                                      </p:to>
                                    </p:set>
                                    <p:animEffect transition="in" filter="dissolve">
                                      <p:cBhvr>
                                        <p:cTn id="94" dur="500"/>
                                        <p:tgtEl>
                                          <p:spTgt spid="741485"/>
                                        </p:tgtEl>
                                      </p:cBhvr>
                                    </p:animEffect>
                                  </p:childTnLst>
                                </p:cTn>
                              </p:par>
                            </p:childTnLst>
                          </p:cTn>
                        </p:par>
                        <p:par>
                          <p:cTn id="95" fill="hold" nodeType="afterGroup">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41486"/>
                                        </p:tgtEl>
                                        <p:attrNameLst>
                                          <p:attrName>style.visibility</p:attrName>
                                        </p:attrNameLst>
                                      </p:cBhvr>
                                      <p:to>
                                        <p:strVal val="visible"/>
                                      </p:to>
                                    </p:set>
                                    <p:animEffect transition="in" filter="wipe(left)">
                                      <p:cBhvr>
                                        <p:cTn id="98" dur="500"/>
                                        <p:tgtEl>
                                          <p:spTgt spid="741486"/>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741479"/>
                                        </p:tgtEl>
                                        <p:attrNameLst>
                                          <p:attrName>style.visibility</p:attrName>
                                        </p:attrNameLst>
                                      </p:cBhvr>
                                      <p:to>
                                        <p:strVal val="visible"/>
                                      </p:to>
                                    </p:set>
                                    <p:animEffect transition="in" filter="wipe(down)">
                                      <p:cBhvr>
                                        <p:cTn id="103" dur="500"/>
                                        <p:tgtEl>
                                          <p:spTgt spid="741479"/>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741480"/>
                                        </p:tgtEl>
                                        <p:attrNameLst>
                                          <p:attrName>style.visibility</p:attrName>
                                        </p:attrNameLst>
                                      </p:cBhvr>
                                      <p:to>
                                        <p:strVal val="visible"/>
                                      </p:to>
                                    </p:set>
                                    <p:animEffect transition="in" filter="wipe(down)">
                                      <p:cBhvr>
                                        <p:cTn id="106" dur="500"/>
                                        <p:tgtEl>
                                          <p:spTgt spid="741480"/>
                                        </p:tgtEl>
                                      </p:cBhvr>
                                    </p:animEffect>
                                  </p:childTnLst>
                                </p:cTn>
                              </p:par>
                            </p:childTnLst>
                          </p:cTn>
                        </p:par>
                        <p:par>
                          <p:cTn id="107" fill="hold" nodeType="afterGroup">
                            <p:stCondLst>
                              <p:cond delay="500"/>
                            </p:stCondLst>
                            <p:childTnLst>
                              <p:par>
                                <p:cTn id="108" presetID="9" presetClass="entr" presetSubtype="0" fill="hold" grpId="0" nodeType="afterEffect">
                                  <p:stCondLst>
                                    <p:cond delay="0"/>
                                  </p:stCondLst>
                                  <p:childTnLst>
                                    <p:set>
                                      <p:cBhvr>
                                        <p:cTn id="109" dur="1" fill="hold">
                                          <p:stCondLst>
                                            <p:cond delay="0"/>
                                          </p:stCondLst>
                                        </p:cTn>
                                        <p:tgtEl>
                                          <p:spTgt spid="741487"/>
                                        </p:tgtEl>
                                        <p:attrNameLst>
                                          <p:attrName>style.visibility</p:attrName>
                                        </p:attrNameLst>
                                      </p:cBhvr>
                                      <p:to>
                                        <p:strVal val="visible"/>
                                      </p:to>
                                    </p:set>
                                    <p:animEffect transition="in" filter="dissolve">
                                      <p:cBhvr>
                                        <p:cTn id="110" dur="500"/>
                                        <p:tgtEl>
                                          <p:spTgt spid="741487"/>
                                        </p:tgtEl>
                                      </p:cBhvr>
                                    </p:animEffect>
                                  </p:childTnLst>
                                </p:cTn>
                              </p:par>
                            </p:childTnLst>
                          </p:cTn>
                        </p:par>
                        <p:par>
                          <p:cTn id="111" fill="hold" nodeType="afterGroup">
                            <p:stCondLst>
                              <p:cond delay="1000"/>
                            </p:stCondLst>
                            <p:childTnLst>
                              <p:par>
                                <p:cTn id="112" presetID="9" presetClass="entr" presetSubtype="0" fill="hold" grpId="0" nodeType="afterEffect">
                                  <p:stCondLst>
                                    <p:cond delay="0"/>
                                  </p:stCondLst>
                                  <p:childTnLst>
                                    <p:set>
                                      <p:cBhvr>
                                        <p:cTn id="113" dur="1" fill="hold">
                                          <p:stCondLst>
                                            <p:cond delay="0"/>
                                          </p:stCondLst>
                                        </p:cTn>
                                        <p:tgtEl>
                                          <p:spTgt spid="741489"/>
                                        </p:tgtEl>
                                        <p:attrNameLst>
                                          <p:attrName>style.visibility</p:attrName>
                                        </p:attrNameLst>
                                      </p:cBhvr>
                                      <p:to>
                                        <p:strVal val="visible"/>
                                      </p:to>
                                    </p:set>
                                    <p:animEffect transition="in" filter="dissolve">
                                      <p:cBhvr>
                                        <p:cTn id="114" dur="500"/>
                                        <p:tgtEl>
                                          <p:spTgt spid="741489"/>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741484"/>
                                        </p:tgtEl>
                                        <p:attrNameLst>
                                          <p:attrName>style.visibility</p:attrName>
                                        </p:attrNameLst>
                                      </p:cBhvr>
                                      <p:to>
                                        <p:strVal val="visible"/>
                                      </p:to>
                                    </p:set>
                                    <p:animEffect transition="in" filter="wipe(left)">
                                      <p:cBhvr>
                                        <p:cTn id="119" dur="500"/>
                                        <p:tgtEl>
                                          <p:spTgt spid="741484"/>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741482"/>
                                        </p:tgtEl>
                                        <p:attrNameLst>
                                          <p:attrName>style.visibility</p:attrName>
                                        </p:attrNameLst>
                                      </p:cBhvr>
                                      <p:to>
                                        <p:strVal val="visible"/>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8" fill="hold" grpId="0" nodeType="clickEffect">
                                  <p:stCondLst>
                                    <p:cond delay="0"/>
                                  </p:stCondLst>
                                  <p:childTnLst>
                                    <p:set>
                                      <p:cBhvr>
                                        <p:cTn id="127" dur="1" fill="hold">
                                          <p:stCondLst>
                                            <p:cond delay="0"/>
                                          </p:stCondLst>
                                        </p:cTn>
                                        <p:tgtEl>
                                          <p:spTgt spid="741490">
                                            <p:txEl>
                                              <p:pRg st="0" end="0"/>
                                            </p:txEl>
                                          </p:spTgt>
                                        </p:tgtEl>
                                        <p:attrNameLst>
                                          <p:attrName>style.visibility</p:attrName>
                                        </p:attrNameLst>
                                      </p:cBhvr>
                                      <p:to>
                                        <p:strVal val="visible"/>
                                      </p:to>
                                    </p:set>
                                    <p:anim calcmode="lin" valueType="num">
                                      <p:cBhvr additive="base">
                                        <p:cTn id="128" dur="500" fill="hold"/>
                                        <p:tgtEl>
                                          <p:spTgt spid="741490">
                                            <p:txEl>
                                              <p:pRg st="0" end="0"/>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7414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8" fill="hold" grpId="0" nodeType="clickEffect">
                                  <p:stCondLst>
                                    <p:cond delay="0"/>
                                  </p:stCondLst>
                                  <p:childTnLst>
                                    <p:set>
                                      <p:cBhvr>
                                        <p:cTn id="133" dur="1" fill="hold">
                                          <p:stCondLst>
                                            <p:cond delay="0"/>
                                          </p:stCondLst>
                                        </p:cTn>
                                        <p:tgtEl>
                                          <p:spTgt spid="741490">
                                            <p:txEl>
                                              <p:pRg st="1" end="1"/>
                                            </p:txEl>
                                          </p:spTgt>
                                        </p:tgtEl>
                                        <p:attrNameLst>
                                          <p:attrName>style.visibility</p:attrName>
                                        </p:attrNameLst>
                                      </p:cBhvr>
                                      <p:to>
                                        <p:strVal val="visible"/>
                                      </p:to>
                                    </p:set>
                                    <p:anim calcmode="lin" valueType="num">
                                      <p:cBhvr additive="base">
                                        <p:cTn id="134" dur="500" fill="hold"/>
                                        <p:tgtEl>
                                          <p:spTgt spid="741490">
                                            <p:txEl>
                                              <p:pRg st="1" end="1"/>
                                            </p:txEl>
                                          </p:spTgt>
                                        </p:tgtEl>
                                        <p:attrNameLst>
                                          <p:attrName>ppt_x</p:attrName>
                                        </p:attrNameLst>
                                      </p:cBhvr>
                                      <p:tavLst>
                                        <p:tav tm="0">
                                          <p:val>
                                            <p:strVal val="0-#ppt_w/2"/>
                                          </p:val>
                                        </p:tav>
                                        <p:tav tm="100000">
                                          <p:val>
                                            <p:strVal val="#ppt_x"/>
                                          </p:val>
                                        </p:tav>
                                      </p:tavLst>
                                    </p:anim>
                                    <p:anim calcmode="lin" valueType="num">
                                      <p:cBhvr additive="base">
                                        <p:cTn id="135" dur="500" fill="hold"/>
                                        <p:tgtEl>
                                          <p:spTgt spid="741490">
                                            <p:txEl>
                                              <p:pRg st="1" end="1"/>
                                            </p:txEl>
                                          </p:spTgt>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741490">
                                            <p:txEl>
                                              <p:pRg st="2" end="2"/>
                                            </p:txEl>
                                          </p:spTgt>
                                        </p:tgtEl>
                                        <p:attrNameLst>
                                          <p:attrName>style.visibility</p:attrName>
                                        </p:attrNameLst>
                                      </p:cBhvr>
                                      <p:to>
                                        <p:strVal val="visible"/>
                                      </p:to>
                                    </p:set>
                                    <p:anim calcmode="lin" valueType="num">
                                      <p:cBhvr additive="base">
                                        <p:cTn id="138" dur="500" fill="hold"/>
                                        <p:tgtEl>
                                          <p:spTgt spid="741490">
                                            <p:txEl>
                                              <p:pRg st="2" end="2"/>
                                            </p:txEl>
                                          </p:spTgt>
                                        </p:tgtEl>
                                        <p:attrNameLst>
                                          <p:attrName>ppt_x</p:attrName>
                                        </p:attrNameLst>
                                      </p:cBhvr>
                                      <p:tavLst>
                                        <p:tav tm="0">
                                          <p:val>
                                            <p:strVal val="0-#ppt_w/2"/>
                                          </p:val>
                                        </p:tav>
                                        <p:tav tm="100000">
                                          <p:val>
                                            <p:strVal val="#ppt_x"/>
                                          </p:val>
                                        </p:tav>
                                      </p:tavLst>
                                    </p:anim>
                                    <p:anim calcmode="lin" valueType="num">
                                      <p:cBhvr additive="base">
                                        <p:cTn id="139" dur="500" fill="hold"/>
                                        <p:tgtEl>
                                          <p:spTgt spid="74149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88" grpId="0" build="p"/>
      <p:bldP spid="741462" grpId="0"/>
      <p:bldP spid="741463" grpId="0"/>
      <p:bldP spid="741467" grpId="0" build="p"/>
      <p:bldP spid="741474" grpId="0"/>
      <p:bldP spid="741475" grpId="0" animBg="1"/>
      <p:bldP spid="741476" grpId="0"/>
      <p:bldP spid="741477" grpId="0" animBg="1"/>
      <p:bldP spid="741479" grpId="0" animBg="1"/>
      <p:bldP spid="741480" grpId="0" animBg="1"/>
      <p:bldP spid="741481" grpId="0"/>
      <p:bldP spid="741482" grpId="0" animBg="1"/>
      <p:bldP spid="741483" grpId="0"/>
      <p:bldP spid="741485" grpId="0"/>
      <p:bldP spid="741486" grpId="0" animBg="1"/>
      <p:bldP spid="741487" grpId="0"/>
      <p:bldP spid="741489" grpId="0"/>
      <p:bldP spid="74149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Understanding Ampere’s Law</a:t>
            </a:r>
          </a:p>
        </p:txBody>
      </p:sp>
      <p:sp>
        <p:nvSpPr>
          <p:cNvPr id="742403" name="Text Box 3"/>
          <p:cNvSpPr txBox="1">
            <a:spLocks noChangeArrowheads="1"/>
          </p:cNvSpPr>
          <p:nvPr/>
        </p:nvSpPr>
        <p:spPr bwMode="auto">
          <a:xfrm>
            <a:off x="0" y="762000"/>
            <a:ext cx="8915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If multiple currents flow through, add up all that are </a:t>
            </a:r>
            <a:r>
              <a:rPr lang="en-US" sz="2400" u="sng">
                <a:solidFill>
                  <a:schemeClr val="accent2"/>
                </a:solidFill>
              </a:rPr>
              <a:t>inside the loop</a:t>
            </a:r>
            <a:endParaRPr lang="en-US" sz="2400">
              <a:solidFill>
                <a:schemeClr val="accent2"/>
              </a:solidFill>
            </a:endParaRPr>
          </a:p>
          <a:p>
            <a:pPr eaLnBrk="1" hangingPunct="1">
              <a:buFontTx/>
              <a:buChar char="•"/>
            </a:pPr>
            <a:r>
              <a:rPr lang="en-US" sz="2400">
                <a:solidFill>
                  <a:schemeClr val="accent2"/>
                </a:solidFill>
              </a:rPr>
              <a:t>Use right-hand rule to determine if they count as + or –</a:t>
            </a:r>
          </a:p>
          <a:p>
            <a:pPr lvl="1" eaLnBrk="1" hangingPunct="1">
              <a:buFontTx/>
              <a:buChar char="•"/>
            </a:pPr>
            <a:r>
              <a:rPr lang="en-US" sz="2400">
                <a:solidFill>
                  <a:schemeClr val="accent2"/>
                </a:solidFill>
              </a:rPr>
              <a:t>Curl fingers in direction of Ampere loop</a:t>
            </a:r>
          </a:p>
          <a:p>
            <a:pPr lvl="1" eaLnBrk="1" hangingPunct="1">
              <a:buFontTx/>
              <a:buChar char="•"/>
            </a:pPr>
            <a:r>
              <a:rPr lang="en-US" sz="2400">
                <a:solidFill>
                  <a:schemeClr val="accent2"/>
                </a:solidFill>
              </a:rPr>
              <a:t>If thumb points in direction of current, plus, otherwise minus</a:t>
            </a:r>
          </a:p>
          <a:p>
            <a:pPr eaLnBrk="1" hangingPunct="1">
              <a:buFontTx/>
              <a:buChar char="•"/>
            </a:pPr>
            <a:r>
              <a:rPr lang="en-US" sz="2400">
                <a:solidFill>
                  <a:schemeClr val="accent2"/>
                </a:solidFill>
              </a:rPr>
              <a:t>The wire can be bent, the loop can be any shape, even non-planar</a:t>
            </a:r>
          </a:p>
        </p:txBody>
      </p:sp>
      <mc:AlternateContent xmlns:mc="http://schemas.openxmlformats.org/markup-compatibility/2006" xmlns:a14="http://schemas.microsoft.com/office/drawing/2010/main">
        <mc:Choice Requires="a14">
          <p:sp>
            <p:nvSpPr>
              <p:cNvPr id="32772" name="Object 45"/>
              <p:cNvSpPr txBox="1"/>
              <p:nvPr/>
            </p:nvSpPr>
            <p:spPr bwMode="auto">
              <a:xfrm>
                <a:off x="7010400" y="1295400"/>
                <a:ext cx="2087563" cy="615950"/>
              </a:xfrm>
              <a:prstGeom prst="rect">
                <a:avLst/>
              </a:prstGeom>
              <a:noFill/>
              <a:ln w="28575">
                <a:solidFill>
                  <a:srgbClr val="FF0000"/>
                </a:solidFill>
                <a:miter lim="800000"/>
                <a:headEnd/>
                <a:tailEnd/>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nary>
                        <m:naryPr>
                          <m:chr m:val="∮"/>
                          <m:subHide m:val="on"/>
                          <m:supHide m:val="on"/>
                          <m:ctrlPr>
                            <a:rPr lang="en-US" sz="3300" i="1">
                              <a:solidFill>
                                <a:srgbClr val="000000"/>
                              </a:solidFill>
                              <a:latin typeface="Cambria Math" panose="02040503050406030204" pitchFamily="18" charset="0"/>
                            </a:rPr>
                          </m:ctrlPr>
                        </m:naryPr>
                        <m:sub/>
                        <m:sup/>
                        <m:e>
                          <m:r>
                            <a:rPr lang="en-US" sz="3300" i="1">
                              <a:solidFill>
                                <a:srgbClr val="000000"/>
                              </a:solidFill>
                              <a:latin typeface="Cambria Math" panose="02040503050406030204" pitchFamily="18" charset="0"/>
                            </a:rPr>
                            <m:t>𝐁</m:t>
                          </m:r>
                          <m:r>
                            <a:rPr lang="en-US" sz="3300" i="1">
                              <a:solidFill>
                                <a:srgbClr val="000000"/>
                              </a:solidFill>
                              <a:latin typeface="Cambria Math" panose="02040503050406030204" pitchFamily="18" charset="0"/>
                            </a:rPr>
                            <m:t>⋅</m:t>
                          </m:r>
                          <m:r>
                            <a:rPr lang="en-US" sz="3300" i="1">
                              <a:solidFill>
                                <a:srgbClr val="000000"/>
                              </a:solidFill>
                              <a:latin typeface="Cambria Math" panose="02040503050406030204" pitchFamily="18" charset="0"/>
                            </a:rPr>
                            <m:t>𝑑</m:t>
                          </m:r>
                          <m:r>
                            <a:rPr lang="en-US" sz="3300" i="1">
                              <a:solidFill>
                                <a:srgbClr val="000000"/>
                              </a:solidFill>
                              <a:latin typeface="Cambria Math" panose="02040503050406030204" pitchFamily="18" charset="0"/>
                            </a:rPr>
                            <m:t>𝐬</m:t>
                          </m:r>
                        </m:e>
                      </m:nary>
                      <m:r>
                        <a:rPr lang="en-US" sz="3300" i="1">
                          <a:solidFill>
                            <a:srgbClr val="000000"/>
                          </a:solidFill>
                          <a:latin typeface="Cambria Math" panose="02040503050406030204" pitchFamily="18" charset="0"/>
                        </a:rPr>
                        <m:t>=</m:t>
                      </m:r>
                      <m:sSub>
                        <m:sSubPr>
                          <m:ctrlPr>
                            <a:rPr lang="en-US" sz="3300" i="1">
                              <a:solidFill>
                                <a:srgbClr val="000000"/>
                              </a:solidFill>
                              <a:latin typeface="Cambria Math" panose="02040503050406030204" pitchFamily="18" charset="0"/>
                            </a:rPr>
                          </m:ctrlPr>
                        </m:sSubPr>
                        <m:e>
                          <m:r>
                            <a:rPr lang="en-US" sz="3300" i="1">
                              <a:solidFill>
                                <a:srgbClr val="000000"/>
                              </a:solidFill>
                              <a:latin typeface="Cambria Math" panose="02040503050406030204" pitchFamily="18" charset="0"/>
                            </a:rPr>
                            <m:t>𝜇</m:t>
                          </m:r>
                        </m:e>
                        <m:sub>
                          <m:r>
                            <a:rPr lang="en-US" sz="3300" i="1">
                              <a:solidFill>
                                <a:srgbClr val="000000"/>
                              </a:solidFill>
                              <a:latin typeface="Cambria Math" panose="02040503050406030204" pitchFamily="18" charset="0"/>
                            </a:rPr>
                            <m:t>0</m:t>
                          </m:r>
                        </m:sub>
                      </m:sSub>
                      <m:r>
                        <a:rPr lang="en-US" sz="3300" i="1">
                          <a:solidFill>
                            <a:srgbClr val="000000"/>
                          </a:solidFill>
                          <a:latin typeface="Cambria Math" panose="02040503050406030204" pitchFamily="18" charset="0"/>
                        </a:rPr>
                        <m:t>𝐼</m:t>
                      </m:r>
                    </m:oMath>
                  </m:oMathPara>
                </a14:m>
                <a:endParaRPr lang="en-US" sz="2400" dirty="0"/>
              </a:p>
            </p:txBody>
          </p:sp>
        </mc:Choice>
        <mc:Fallback xmlns="">
          <p:sp>
            <p:nvSpPr>
              <p:cNvPr id="32772" name="Object 45"/>
              <p:cNvSpPr txBox="1">
                <a:spLocks noRot="1" noChangeAspect="1" noMove="1" noResize="1" noEditPoints="1" noAdjustHandles="1" noChangeArrowheads="1" noChangeShapeType="1" noTextEdit="1"/>
              </p:cNvSpPr>
              <p:nvPr/>
            </p:nvSpPr>
            <p:spPr bwMode="auto">
              <a:xfrm>
                <a:off x="7010400" y="1295400"/>
                <a:ext cx="2087563" cy="615950"/>
              </a:xfrm>
              <a:prstGeom prst="rect">
                <a:avLst/>
              </a:prstGeom>
              <a:blipFill>
                <a:blip r:embed="rId3"/>
                <a:stretch>
                  <a:fillRect l="-36023" t="-152830" b="-216038"/>
                </a:stretch>
              </a:blipFill>
              <a:ln w="28575">
                <a:solidFill>
                  <a:srgbClr val="FF0000"/>
                </a:solidFill>
                <a:miter lim="800000"/>
                <a:headEnd/>
                <a:tailEnd/>
              </a:ln>
              <a:effectLst/>
            </p:spPr>
            <p:txBody>
              <a:bodyPr/>
              <a:lstStyle/>
              <a:p>
                <a:r>
                  <a:rPr lang="en-US">
                    <a:noFill/>
                  </a:rPr>
                  <a:t> </a:t>
                </a:r>
              </a:p>
            </p:txBody>
          </p:sp>
        </mc:Fallback>
      </mc:AlternateContent>
      <p:grpSp>
        <p:nvGrpSpPr>
          <p:cNvPr id="742485" name="Group 85"/>
          <p:cNvGrpSpPr>
            <a:grpSpLocks/>
          </p:cNvGrpSpPr>
          <p:nvPr/>
        </p:nvGrpSpPr>
        <p:grpSpPr bwMode="auto">
          <a:xfrm>
            <a:off x="5918200" y="3048000"/>
            <a:ext cx="2827338" cy="2387600"/>
            <a:chOff x="3728" y="1920"/>
            <a:chExt cx="1781" cy="1504"/>
          </a:xfrm>
        </p:grpSpPr>
        <p:grpSp>
          <p:nvGrpSpPr>
            <p:cNvPr id="32778" name="Group 53"/>
            <p:cNvGrpSpPr>
              <a:grpSpLocks/>
            </p:cNvGrpSpPr>
            <p:nvPr/>
          </p:nvGrpSpPr>
          <p:grpSpPr bwMode="auto">
            <a:xfrm>
              <a:off x="4896" y="2544"/>
              <a:ext cx="96" cy="96"/>
              <a:chOff x="4096" y="2016"/>
              <a:chExt cx="96" cy="96"/>
            </a:xfrm>
          </p:grpSpPr>
          <p:sp>
            <p:nvSpPr>
              <p:cNvPr id="32798" name="Oval 54"/>
              <p:cNvSpPr>
                <a:spLocks noChangeArrowheads="1"/>
              </p:cNvSpPr>
              <p:nvPr/>
            </p:nvSpPr>
            <p:spPr bwMode="auto">
              <a:xfrm>
                <a:off x="4096" y="2016"/>
                <a:ext cx="96" cy="96"/>
              </a:xfrm>
              <a:prstGeom prst="ellipse">
                <a:avLst/>
              </a:prstGeom>
              <a:noFill/>
              <a:ln w="28575">
                <a:solidFill>
                  <a:srgbClr val="99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9" name="Oval 55"/>
              <p:cNvSpPr>
                <a:spLocks noChangeArrowheads="1"/>
              </p:cNvSpPr>
              <p:nvPr/>
            </p:nvSpPr>
            <p:spPr bwMode="auto">
              <a:xfrm>
                <a:off x="4128" y="2048"/>
                <a:ext cx="35" cy="35"/>
              </a:xfrm>
              <a:prstGeom prst="ellipse">
                <a:avLst/>
              </a:prstGeom>
              <a:solidFill>
                <a:srgbClr val="996600"/>
              </a:solidFill>
              <a:ln w="9525">
                <a:solidFill>
                  <a:srgbClr val="99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779" name="Text Box 56"/>
            <p:cNvSpPr txBox="1">
              <a:spLocks noChangeArrowheads="1"/>
            </p:cNvSpPr>
            <p:nvPr/>
          </p:nvSpPr>
          <p:spPr bwMode="auto">
            <a:xfrm>
              <a:off x="4993" y="2592"/>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996600"/>
                  </a:solidFill>
                </a:rPr>
                <a:t>5 A</a:t>
              </a:r>
            </a:p>
          </p:txBody>
        </p:sp>
        <p:grpSp>
          <p:nvGrpSpPr>
            <p:cNvPr id="32780" name="Group 57"/>
            <p:cNvGrpSpPr>
              <a:grpSpLocks/>
            </p:cNvGrpSpPr>
            <p:nvPr/>
          </p:nvGrpSpPr>
          <p:grpSpPr bwMode="auto">
            <a:xfrm>
              <a:off x="5280" y="2112"/>
              <a:ext cx="96" cy="96"/>
              <a:chOff x="4096" y="2016"/>
              <a:chExt cx="96" cy="96"/>
            </a:xfrm>
          </p:grpSpPr>
          <p:sp>
            <p:nvSpPr>
              <p:cNvPr id="32796" name="Oval 58"/>
              <p:cNvSpPr>
                <a:spLocks noChangeArrowheads="1"/>
              </p:cNvSpPr>
              <p:nvPr/>
            </p:nvSpPr>
            <p:spPr bwMode="auto">
              <a:xfrm>
                <a:off x="4096" y="2016"/>
                <a:ext cx="96" cy="96"/>
              </a:xfrm>
              <a:prstGeom prst="ellipse">
                <a:avLst/>
              </a:prstGeom>
              <a:noFill/>
              <a:ln w="28575">
                <a:solidFill>
                  <a:srgbClr val="99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7" name="Oval 59"/>
              <p:cNvSpPr>
                <a:spLocks noChangeArrowheads="1"/>
              </p:cNvSpPr>
              <p:nvPr/>
            </p:nvSpPr>
            <p:spPr bwMode="auto">
              <a:xfrm>
                <a:off x="4128" y="2048"/>
                <a:ext cx="35" cy="35"/>
              </a:xfrm>
              <a:prstGeom prst="ellipse">
                <a:avLst/>
              </a:prstGeom>
              <a:solidFill>
                <a:srgbClr val="996600"/>
              </a:solidFill>
              <a:ln w="9525">
                <a:solidFill>
                  <a:srgbClr val="99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781" name="Group 60"/>
            <p:cNvGrpSpPr>
              <a:grpSpLocks/>
            </p:cNvGrpSpPr>
            <p:nvPr/>
          </p:nvGrpSpPr>
          <p:grpSpPr bwMode="auto">
            <a:xfrm>
              <a:off x="4272" y="2160"/>
              <a:ext cx="96" cy="96"/>
              <a:chOff x="4096" y="2016"/>
              <a:chExt cx="96" cy="96"/>
            </a:xfrm>
          </p:grpSpPr>
          <p:sp>
            <p:nvSpPr>
              <p:cNvPr id="32794" name="Oval 61"/>
              <p:cNvSpPr>
                <a:spLocks noChangeArrowheads="1"/>
              </p:cNvSpPr>
              <p:nvPr/>
            </p:nvSpPr>
            <p:spPr bwMode="auto">
              <a:xfrm>
                <a:off x="4096" y="2016"/>
                <a:ext cx="96" cy="96"/>
              </a:xfrm>
              <a:prstGeom prst="ellipse">
                <a:avLst/>
              </a:prstGeom>
              <a:noFill/>
              <a:ln w="28575">
                <a:solidFill>
                  <a:srgbClr val="99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5" name="Oval 62"/>
              <p:cNvSpPr>
                <a:spLocks noChangeArrowheads="1"/>
              </p:cNvSpPr>
              <p:nvPr/>
            </p:nvSpPr>
            <p:spPr bwMode="auto">
              <a:xfrm>
                <a:off x="4128" y="2048"/>
                <a:ext cx="35" cy="35"/>
              </a:xfrm>
              <a:prstGeom prst="ellipse">
                <a:avLst/>
              </a:prstGeom>
              <a:solidFill>
                <a:srgbClr val="996600"/>
              </a:solidFill>
              <a:ln w="9525">
                <a:solidFill>
                  <a:srgbClr val="99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782" name="Freeform 69"/>
            <p:cNvSpPr>
              <a:spLocks/>
            </p:cNvSpPr>
            <p:nvPr/>
          </p:nvSpPr>
          <p:spPr bwMode="auto">
            <a:xfrm>
              <a:off x="4168" y="1955"/>
              <a:ext cx="1341" cy="1165"/>
            </a:xfrm>
            <a:custGeom>
              <a:avLst/>
              <a:gdLst>
                <a:gd name="T0" fmla="*/ 0 w 1341"/>
                <a:gd name="T1" fmla="*/ 157 h 1165"/>
                <a:gd name="T2" fmla="*/ 200 w 1341"/>
                <a:gd name="T3" fmla="*/ 685 h 1165"/>
                <a:gd name="T4" fmla="*/ 776 w 1341"/>
                <a:gd name="T5" fmla="*/ 493 h 1165"/>
                <a:gd name="T6" fmla="*/ 968 w 1341"/>
                <a:gd name="T7" fmla="*/ 109 h 1165"/>
                <a:gd name="T8" fmla="*/ 1304 w 1341"/>
                <a:gd name="T9" fmla="*/ 61 h 1165"/>
                <a:gd name="T10" fmla="*/ 1192 w 1341"/>
                <a:gd name="T11" fmla="*/ 477 h 1165"/>
                <a:gd name="T12" fmla="*/ 1256 w 1341"/>
                <a:gd name="T13" fmla="*/ 1165 h 1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1" h="1165">
                  <a:moveTo>
                    <a:pt x="0" y="157"/>
                  </a:moveTo>
                  <a:cubicBezTo>
                    <a:pt x="35" y="244"/>
                    <a:pt x="71" y="629"/>
                    <a:pt x="200" y="685"/>
                  </a:cubicBezTo>
                  <a:cubicBezTo>
                    <a:pt x="329" y="741"/>
                    <a:pt x="648" y="589"/>
                    <a:pt x="776" y="493"/>
                  </a:cubicBezTo>
                  <a:cubicBezTo>
                    <a:pt x="904" y="397"/>
                    <a:pt x="880" y="181"/>
                    <a:pt x="968" y="109"/>
                  </a:cubicBezTo>
                  <a:cubicBezTo>
                    <a:pt x="1056" y="37"/>
                    <a:pt x="1267" y="0"/>
                    <a:pt x="1304" y="61"/>
                  </a:cubicBezTo>
                  <a:cubicBezTo>
                    <a:pt x="1341" y="122"/>
                    <a:pt x="1200" y="293"/>
                    <a:pt x="1192" y="477"/>
                  </a:cubicBezTo>
                  <a:cubicBezTo>
                    <a:pt x="1184" y="661"/>
                    <a:pt x="1243" y="1022"/>
                    <a:pt x="1256" y="1165"/>
                  </a:cubicBezTo>
                </a:path>
              </a:pathLst>
            </a:custGeom>
            <a:noFill/>
            <a:ln w="28575" cap="flat" cmpd="sng">
              <a:solidFill>
                <a:srgbClr val="9900CC"/>
              </a:solidFill>
              <a:prstDash val="lg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3" name="Text Box 70"/>
            <p:cNvSpPr txBox="1">
              <a:spLocks noChangeArrowheads="1"/>
            </p:cNvSpPr>
            <p:nvPr/>
          </p:nvSpPr>
          <p:spPr bwMode="auto">
            <a:xfrm>
              <a:off x="4992" y="2160"/>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996600"/>
                  </a:solidFill>
                </a:rPr>
                <a:t>2 A</a:t>
              </a:r>
            </a:p>
          </p:txBody>
        </p:sp>
        <p:sp>
          <p:nvSpPr>
            <p:cNvPr id="32784" name="Freeform 71"/>
            <p:cNvSpPr>
              <a:spLocks/>
            </p:cNvSpPr>
            <p:nvPr/>
          </p:nvSpPr>
          <p:spPr bwMode="auto">
            <a:xfrm>
              <a:off x="3728" y="1936"/>
              <a:ext cx="1728" cy="1488"/>
            </a:xfrm>
            <a:custGeom>
              <a:avLst/>
              <a:gdLst>
                <a:gd name="T0" fmla="*/ 1696 w 1728"/>
                <a:gd name="T1" fmla="*/ 1184 h 1488"/>
                <a:gd name="T2" fmla="*/ 1648 w 1728"/>
                <a:gd name="T3" fmla="*/ 1472 h 1488"/>
                <a:gd name="T4" fmla="*/ 1216 w 1728"/>
                <a:gd name="T5" fmla="*/ 1280 h 1488"/>
                <a:gd name="T6" fmla="*/ 1216 w 1728"/>
                <a:gd name="T7" fmla="*/ 848 h 1488"/>
                <a:gd name="T8" fmla="*/ 832 w 1728"/>
                <a:gd name="T9" fmla="*/ 800 h 1488"/>
                <a:gd name="T10" fmla="*/ 400 w 1728"/>
                <a:gd name="T11" fmla="*/ 944 h 1488"/>
                <a:gd name="T12" fmla="*/ 16 w 1728"/>
                <a:gd name="T13" fmla="*/ 368 h 1488"/>
                <a:gd name="T14" fmla="*/ 304 w 1728"/>
                <a:gd name="T15" fmla="*/ 32 h 1488"/>
                <a:gd name="T16" fmla="*/ 448 w 1728"/>
                <a:gd name="T17" fmla="*/ 176 h 1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8" h="1488">
                  <a:moveTo>
                    <a:pt x="1696" y="1184"/>
                  </a:moveTo>
                  <a:cubicBezTo>
                    <a:pt x="1712" y="1320"/>
                    <a:pt x="1728" y="1456"/>
                    <a:pt x="1648" y="1472"/>
                  </a:cubicBezTo>
                  <a:cubicBezTo>
                    <a:pt x="1568" y="1488"/>
                    <a:pt x="1288" y="1384"/>
                    <a:pt x="1216" y="1280"/>
                  </a:cubicBezTo>
                  <a:cubicBezTo>
                    <a:pt x="1144" y="1176"/>
                    <a:pt x="1280" y="928"/>
                    <a:pt x="1216" y="848"/>
                  </a:cubicBezTo>
                  <a:cubicBezTo>
                    <a:pt x="1152" y="768"/>
                    <a:pt x="968" y="784"/>
                    <a:pt x="832" y="800"/>
                  </a:cubicBezTo>
                  <a:cubicBezTo>
                    <a:pt x="696" y="816"/>
                    <a:pt x="536" y="1016"/>
                    <a:pt x="400" y="944"/>
                  </a:cubicBezTo>
                  <a:cubicBezTo>
                    <a:pt x="264" y="872"/>
                    <a:pt x="32" y="520"/>
                    <a:pt x="16" y="368"/>
                  </a:cubicBezTo>
                  <a:cubicBezTo>
                    <a:pt x="0" y="216"/>
                    <a:pt x="232" y="64"/>
                    <a:pt x="304" y="32"/>
                  </a:cubicBezTo>
                  <a:cubicBezTo>
                    <a:pt x="376" y="0"/>
                    <a:pt x="412" y="88"/>
                    <a:pt x="448" y="176"/>
                  </a:cubicBezTo>
                </a:path>
              </a:pathLst>
            </a:custGeom>
            <a:noFill/>
            <a:ln w="28575" cap="flat" cmpd="sng">
              <a:solidFill>
                <a:srgbClr val="9900CC"/>
              </a:solidFill>
              <a:prstDash val="lg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5" name="Text Box 72"/>
            <p:cNvSpPr txBox="1">
              <a:spLocks noChangeArrowheads="1"/>
            </p:cNvSpPr>
            <p:nvPr/>
          </p:nvSpPr>
          <p:spPr bwMode="auto">
            <a:xfrm>
              <a:off x="4272" y="1920"/>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996600"/>
                  </a:solidFill>
                </a:rPr>
                <a:t>1 A</a:t>
              </a:r>
            </a:p>
          </p:txBody>
        </p:sp>
        <p:grpSp>
          <p:nvGrpSpPr>
            <p:cNvPr id="32786" name="Group 75"/>
            <p:cNvGrpSpPr>
              <a:grpSpLocks/>
            </p:cNvGrpSpPr>
            <p:nvPr/>
          </p:nvGrpSpPr>
          <p:grpSpPr bwMode="auto">
            <a:xfrm>
              <a:off x="3840" y="2208"/>
              <a:ext cx="96" cy="96"/>
              <a:chOff x="3840" y="2208"/>
              <a:chExt cx="96" cy="96"/>
            </a:xfrm>
          </p:grpSpPr>
          <p:sp>
            <p:nvSpPr>
              <p:cNvPr id="32792" name="Line 73"/>
              <p:cNvSpPr>
                <a:spLocks noChangeShapeType="1"/>
              </p:cNvSpPr>
              <p:nvPr/>
            </p:nvSpPr>
            <p:spPr bwMode="auto">
              <a:xfrm>
                <a:off x="3840" y="220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3" name="Line 74"/>
              <p:cNvSpPr>
                <a:spLocks noChangeShapeType="1"/>
              </p:cNvSpPr>
              <p:nvPr/>
            </p:nvSpPr>
            <p:spPr bwMode="auto">
              <a:xfrm flipH="1">
                <a:off x="3840" y="220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87" name="Group 76"/>
            <p:cNvGrpSpPr>
              <a:grpSpLocks/>
            </p:cNvGrpSpPr>
            <p:nvPr/>
          </p:nvGrpSpPr>
          <p:grpSpPr bwMode="auto">
            <a:xfrm>
              <a:off x="4560" y="2832"/>
              <a:ext cx="96" cy="96"/>
              <a:chOff x="3840" y="2208"/>
              <a:chExt cx="96" cy="96"/>
            </a:xfrm>
          </p:grpSpPr>
          <p:sp>
            <p:nvSpPr>
              <p:cNvPr id="32790" name="Line 77"/>
              <p:cNvSpPr>
                <a:spLocks noChangeShapeType="1"/>
              </p:cNvSpPr>
              <p:nvPr/>
            </p:nvSpPr>
            <p:spPr bwMode="auto">
              <a:xfrm>
                <a:off x="3840" y="220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1" name="Line 78"/>
              <p:cNvSpPr>
                <a:spLocks noChangeShapeType="1"/>
              </p:cNvSpPr>
              <p:nvPr/>
            </p:nvSpPr>
            <p:spPr bwMode="auto">
              <a:xfrm flipH="1">
                <a:off x="3840" y="220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88" name="Text Box 79"/>
            <p:cNvSpPr txBox="1">
              <a:spLocks noChangeArrowheads="1"/>
            </p:cNvSpPr>
            <p:nvPr/>
          </p:nvSpPr>
          <p:spPr bwMode="auto">
            <a:xfrm>
              <a:off x="3840" y="2256"/>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996600"/>
                  </a:solidFill>
                </a:rPr>
                <a:t>4 A</a:t>
              </a:r>
            </a:p>
          </p:txBody>
        </p:sp>
        <p:sp>
          <p:nvSpPr>
            <p:cNvPr id="32789" name="Text Box 80"/>
            <p:cNvSpPr txBox="1">
              <a:spLocks noChangeArrowheads="1"/>
            </p:cNvSpPr>
            <p:nvPr/>
          </p:nvSpPr>
          <p:spPr bwMode="auto">
            <a:xfrm>
              <a:off x="4464" y="2880"/>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996600"/>
                  </a:solidFill>
                </a:rPr>
                <a:t>7 A</a:t>
              </a:r>
            </a:p>
          </p:txBody>
        </p:sp>
      </p:grpSp>
      <p:sp>
        <p:nvSpPr>
          <p:cNvPr id="742481" name="Text Box 81"/>
          <p:cNvSpPr txBox="1">
            <a:spLocks noChangeArrowheads="1"/>
          </p:cNvSpPr>
          <p:nvPr/>
        </p:nvSpPr>
        <p:spPr bwMode="auto">
          <a:xfrm>
            <a:off x="0" y="2743200"/>
            <a:ext cx="5867400" cy="2282825"/>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r>
              <a:rPr lang="en-US" sz="2400"/>
              <a:t>There are currents going in and out of the screen as sketched at right.  What is the ingtegral of the magnetic field around the path sketched in purple?</a:t>
            </a:r>
          </a:p>
          <a:p>
            <a:r>
              <a:rPr lang="en-US" sz="2400"/>
              <a:t>A) </a:t>
            </a:r>
            <a:r>
              <a:rPr lang="en-US" sz="2400" i="1">
                <a:sym typeface="Symbol" pitchFamily="18" charset="2"/>
              </a:rPr>
              <a:t></a:t>
            </a:r>
            <a:r>
              <a:rPr lang="en-US" sz="2400" baseline="-25000">
                <a:sym typeface="Symbol" pitchFamily="18" charset="2"/>
              </a:rPr>
              <a:t>0</a:t>
            </a:r>
            <a:r>
              <a:rPr lang="en-US" sz="2400"/>
              <a:t>(11 A)</a:t>
            </a:r>
            <a:r>
              <a:rPr lang="en-US" sz="2400" i="1">
                <a:sym typeface="Symbol" pitchFamily="18" charset="2"/>
              </a:rPr>
              <a:t> </a:t>
            </a:r>
            <a:r>
              <a:rPr lang="en-US" sz="2400">
                <a:sym typeface="Symbol" pitchFamily="18" charset="2"/>
              </a:rPr>
              <a:t>	B) </a:t>
            </a:r>
            <a:r>
              <a:rPr lang="en-US" sz="2400" i="1">
                <a:sym typeface="Symbol" pitchFamily="18" charset="2"/>
              </a:rPr>
              <a:t></a:t>
            </a:r>
            <a:r>
              <a:rPr lang="en-US" sz="2400" baseline="-25000">
                <a:sym typeface="Symbol" pitchFamily="18" charset="2"/>
              </a:rPr>
              <a:t>0</a:t>
            </a:r>
            <a:r>
              <a:rPr lang="en-US" sz="2400"/>
              <a:t>(-11 A)</a:t>
            </a:r>
            <a:r>
              <a:rPr lang="en-US" sz="2400" i="1">
                <a:sym typeface="Symbol" pitchFamily="18" charset="2"/>
              </a:rPr>
              <a:t> </a:t>
            </a:r>
            <a:r>
              <a:rPr lang="en-US" sz="2400">
                <a:sym typeface="Symbol" pitchFamily="18" charset="2"/>
              </a:rPr>
              <a:t>	C) </a:t>
            </a:r>
            <a:r>
              <a:rPr lang="en-US" sz="2400" i="1">
                <a:sym typeface="Symbol" pitchFamily="18" charset="2"/>
              </a:rPr>
              <a:t></a:t>
            </a:r>
            <a:r>
              <a:rPr lang="en-US" sz="2400" baseline="-25000">
                <a:sym typeface="Symbol" pitchFamily="18" charset="2"/>
              </a:rPr>
              <a:t>0</a:t>
            </a:r>
            <a:r>
              <a:rPr lang="en-US" sz="2400"/>
              <a:t>(3 A)</a:t>
            </a:r>
            <a:endParaRPr lang="en-US" sz="2400" baseline="-25000">
              <a:sym typeface="Symbol" pitchFamily="18" charset="2"/>
            </a:endParaRPr>
          </a:p>
          <a:p>
            <a:r>
              <a:rPr lang="en-US" sz="2400">
                <a:sym typeface="Symbol" pitchFamily="18" charset="2"/>
              </a:rPr>
              <a:t>D) </a:t>
            </a:r>
            <a:r>
              <a:rPr lang="en-US" sz="2400" i="1">
                <a:sym typeface="Symbol" pitchFamily="18" charset="2"/>
              </a:rPr>
              <a:t></a:t>
            </a:r>
            <a:r>
              <a:rPr lang="en-US" sz="2400" baseline="-25000">
                <a:sym typeface="Symbol" pitchFamily="18" charset="2"/>
              </a:rPr>
              <a:t>0</a:t>
            </a:r>
            <a:r>
              <a:rPr lang="en-US" sz="2400"/>
              <a:t>(-3 A)</a:t>
            </a:r>
            <a:r>
              <a:rPr lang="en-US" sz="2400" i="1">
                <a:sym typeface="Symbol" pitchFamily="18" charset="2"/>
              </a:rPr>
              <a:t> </a:t>
            </a:r>
            <a:r>
              <a:rPr lang="en-US" sz="2400">
                <a:sym typeface="Symbol" pitchFamily="18" charset="2"/>
              </a:rPr>
              <a:t>	E) None of the above</a:t>
            </a:r>
          </a:p>
        </p:txBody>
      </p:sp>
      <p:sp>
        <p:nvSpPr>
          <p:cNvPr id="742482" name="Text Box 82"/>
          <p:cNvSpPr txBox="1">
            <a:spLocks noChangeArrowheads="1"/>
          </p:cNvSpPr>
          <p:nvPr/>
        </p:nvSpPr>
        <p:spPr bwMode="auto">
          <a:xfrm>
            <a:off x="0" y="5181600"/>
            <a:ext cx="655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Right hand rule causes thumb to point down</a:t>
            </a:r>
          </a:p>
          <a:p>
            <a:pPr lvl="1" eaLnBrk="1" hangingPunct="1">
              <a:buFontTx/>
              <a:buChar char="•"/>
            </a:pPr>
            <a:r>
              <a:rPr lang="en-US" sz="2400">
                <a:solidFill>
                  <a:srgbClr val="009900"/>
                </a:solidFill>
              </a:rPr>
              <a:t>Downward currents count as +, upwards as –</a:t>
            </a:r>
          </a:p>
        </p:txBody>
      </p:sp>
      <mc:AlternateContent xmlns:mc="http://schemas.openxmlformats.org/markup-compatibility/2006" xmlns:a14="http://schemas.microsoft.com/office/drawing/2010/main">
        <mc:Choice Requires="a14">
          <p:sp>
            <p:nvSpPr>
              <p:cNvPr id="742483" name="Object 83"/>
              <p:cNvSpPr txBox="1"/>
              <p:nvPr/>
            </p:nvSpPr>
            <p:spPr bwMode="auto">
              <a:xfrm>
                <a:off x="1557338" y="6019800"/>
                <a:ext cx="4611687" cy="615950"/>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𝐬</m:t>
                          </m:r>
                        </m:e>
                      </m:nary>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4</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r>
                            <a:rPr lang="en-US" i="1">
                              <a:solidFill>
                                <a:srgbClr val="000000"/>
                              </a:solidFill>
                              <a:latin typeface="Cambria Math" panose="02040503050406030204" pitchFamily="18" charset="0"/>
                            </a:rPr>
                            <m:t>−2</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r>
                            <a:rPr lang="en-US" i="1">
                              <a:solidFill>
                                <a:srgbClr val="000000"/>
                              </a:solidFill>
                              <a:latin typeface="Cambria Math" panose="02040503050406030204" pitchFamily="18" charset="0"/>
                            </a:rPr>
                            <m:t>−5</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e>
                      </m:d>
                    </m:oMath>
                  </m:oMathPara>
                </a14:m>
                <a:endParaRPr lang="en-US" dirty="0"/>
              </a:p>
            </p:txBody>
          </p:sp>
        </mc:Choice>
        <mc:Fallback xmlns="">
          <p:sp>
            <p:nvSpPr>
              <p:cNvPr id="742483" name="Object 83"/>
              <p:cNvSpPr txBox="1">
                <a:spLocks noRot="1" noChangeAspect="1" noMove="1" noResize="1" noEditPoints="1" noAdjustHandles="1" noChangeArrowheads="1" noChangeShapeType="1" noTextEdit="1"/>
              </p:cNvSpPr>
              <p:nvPr/>
            </p:nvSpPr>
            <p:spPr bwMode="auto">
              <a:xfrm>
                <a:off x="1557338" y="6019800"/>
                <a:ext cx="4611687" cy="615950"/>
              </a:xfrm>
              <a:prstGeom prst="rect">
                <a:avLst/>
              </a:prstGeom>
              <a:blipFill>
                <a:blip r:embed="rId4"/>
                <a:stretch>
                  <a:fillRect l="-16777" t="-162376" b="-229703"/>
                </a:stretch>
              </a:blipFill>
              <a:ln>
                <a:noFill/>
              </a:ln>
              <a:effectLst/>
            </p:spPr>
            <p:txBody>
              <a:bodyPr/>
              <a:lstStyle/>
              <a:p>
                <a:r>
                  <a:rPr lang="en-US">
                    <a:noFill/>
                  </a:rPr>
                  <a:t> </a:t>
                </a:r>
              </a:p>
            </p:txBody>
          </p:sp>
        </mc:Fallback>
      </mc:AlternateContent>
      <p:sp>
        <p:nvSpPr>
          <p:cNvPr id="742484" name="AutoShape 84"/>
          <p:cNvSpPr>
            <a:spLocks noChangeArrowheads="1"/>
          </p:cNvSpPr>
          <p:nvPr/>
        </p:nvSpPr>
        <p:spPr bwMode="auto">
          <a:xfrm>
            <a:off x="0" y="4648200"/>
            <a:ext cx="1600200" cy="381000"/>
          </a:xfrm>
          <a:prstGeom prst="roundRect">
            <a:avLst>
              <a:gd name="adj" fmla="val 43333"/>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6248400" y="5435600"/>
            <a:ext cx="2743200" cy="1323439"/>
          </a:xfrm>
          <a:prstGeom prst="rect">
            <a:avLst/>
          </a:prstGeom>
          <a:noFill/>
        </p:spPr>
        <p:txBody>
          <a:bodyPr wrap="square" rtlCol="0">
            <a:spAutoFit/>
          </a:bodyPr>
          <a:lstStyle/>
          <a:p>
            <a:r>
              <a:rPr lang="en-US" sz="1600" dirty="0">
                <a:solidFill>
                  <a:srgbClr val="FF0000"/>
                </a:solidFill>
              </a:rPr>
              <a:t>Note.  If point thumb in direction of net current and sum in direction of curled fingers, sum will be positive – B points in that direction.</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868D6C3B-287E-9B79-0706-BE5F2D4B5564}"/>
                  </a:ext>
                </a:extLst>
              </p14:cNvPr>
              <p14:cNvContentPartPr/>
              <p14:nvPr/>
            </p14:nvContentPartPr>
            <p14:xfrm>
              <a:off x="7677000" y="3774960"/>
              <a:ext cx="836640" cy="1031400"/>
            </p14:xfrm>
          </p:contentPart>
        </mc:Choice>
        <mc:Fallback xmlns="">
          <p:pic>
            <p:nvPicPr>
              <p:cNvPr id="3" name="Ink 2">
                <a:extLst>
                  <a:ext uri="{FF2B5EF4-FFF2-40B4-BE49-F238E27FC236}">
                    <a16:creationId xmlns:a16="http://schemas.microsoft.com/office/drawing/2014/main" id="{868D6C3B-287E-9B79-0706-BE5F2D4B5564}"/>
                  </a:ext>
                </a:extLst>
              </p:cNvPr>
              <p:cNvPicPr/>
              <p:nvPr/>
            </p:nvPicPr>
            <p:blipFill>
              <a:blip r:embed="rId6"/>
              <a:stretch>
                <a:fillRect/>
              </a:stretch>
            </p:blipFill>
            <p:spPr>
              <a:xfrm>
                <a:off x="7667640" y="3765600"/>
                <a:ext cx="855360" cy="1050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2403">
                                            <p:txEl>
                                              <p:pRg st="0" end="0"/>
                                            </p:txEl>
                                          </p:spTgt>
                                        </p:tgtEl>
                                        <p:attrNameLst>
                                          <p:attrName>style.visibility</p:attrName>
                                        </p:attrNameLst>
                                      </p:cBhvr>
                                      <p:to>
                                        <p:strVal val="visible"/>
                                      </p:to>
                                    </p:set>
                                    <p:anim calcmode="lin" valueType="num">
                                      <p:cBhvr additive="base">
                                        <p:cTn id="7" dur="500" fill="hold"/>
                                        <p:tgtEl>
                                          <p:spTgt spid="74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2403">
                                            <p:txEl>
                                              <p:pRg st="1" end="1"/>
                                            </p:txEl>
                                          </p:spTgt>
                                        </p:tgtEl>
                                        <p:attrNameLst>
                                          <p:attrName>style.visibility</p:attrName>
                                        </p:attrNameLst>
                                      </p:cBhvr>
                                      <p:to>
                                        <p:strVal val="visible"/>
                                      </p:to>
                                    </p:set>
                                    <p:anim calcmode="lin" valueType="num">
                                      <p:cBhvr additive="base">
                                        <p:cTn id="13" dur="500" fill="hold"/>
                                        <p:tgtEl>
                                          <p:spTgt spid="742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240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42403">
                                            <p:txEl>
                                              <p:pRg st="2" end="2"/>
                                            </p:txEl>
                                          </p:spTgt>
                                        </p:tgtEl>
                                        <p:attrNameLst>
                                          <p:attrName>style.visibility</p:attrName>
                                        </p:attrNameLst>
                                      </p:cBhvr>
                                      <p:to>
                                        <p:strVal val="visible"/>
                                      </p:to>
                                    </p:set>
                                    <p:anim calcmode="lin" valueType="num">
                                      <p:cBhvr additive="base">
                                        <p:cTn id="17" dur="500" fill="hold"/>
                                        <p:tgtEl>
                                          <p:spTgt spid="74240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4240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42403">
                                            <p:txEl>
                                              <p:pRg st="3" end="3"/>
                                            </p:txEl>
                                          </p:spTgt>
                                        </p:tgtEl>
                                        <p:attrNameLst>
                                          <p:attrName>style.visibility</p:attrName>
                                        </p:attrNameLst>
                                      </p:cBhvr>
                                      <p:to>
                                        <p:strVal val="visible"/>
                                      </p:to>
                                    </p:set>
                                    <p:anim calcmode="lin" valueType="num">
                                      <p:cBhvr additive="base">
                                        <p:cTn id="21" dur="500" fill="hold"/>
                                        <p:tgtEl>
                                          <p:spTgt spid="74240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424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42403">
                                            <p:txEl>
                                              <p:pRg st="4" end="4"/>
                                            </p:txEl>
                                          </p:spTgt>
                                        </p:tgtEl>
                                        <p:attrNameLst>
                                          <p:attrName>style.visibility</p:attrName>
                                        </p:attrNameLst>
                                      </p:cBhvr>
                                      <p:to>
                                        <p:strVal val="visible"/>
                                      </p:to>
                                    </p:set>
                                    <p:anim calcmode="lin" valueType="num">
                                      <p:cBhvr additive="base">
                                        <p:cTn id="27" dur="500" fill="hold"/>
                                        <p:tgtEl>
                                          <p:spTgt spid="74240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424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742485"/>
                                        </p:tgtEl>
                                        <p:attrNameLst>
                                          <p:attrName>style.visibility</p:attrName>
                                        </p:attrNameLst>
                                      </p:cBhvr>
                                      <p:to>
                                        <p:strVal val="visible"/>
                                      </p:to>
                                    </p:set>
                                    <p:anim calcmode="lin" valueType="num">
                                      <p:cBhvr additive="base">
                                        <p:cTn id="33" dur="500" fill="hold"/>
                                        <p:tgtEl>
                                          <p:spTgt spid="742485"/>
                                        </p:tgtEl>
                                        <p:attrNameLst>
                                          <p:attrName>ppt_x</p:attrName>
                                        </p:attrNameLst>
                                      </p:cBhvr>
                                      <p:tavLst>
                                        <p:tav tm="0">
                                          <p:val>
                                            <p:strVal val="1+#ppt_w/2"/>
                                          </p:val>
                                        </p:tav>
                                        <p:tav tm="100000">
                                          <p:val>
                                            <p:strVal val="#ppt_x"/>
                                          </p:val>
                                        </p:tav>
                                      </p:tavLst>
                                    </p:anim>
                                    <p:anim calcmode="lin" valueType="num">
                                      <p:cBhvr additive="base">
                                        <p:cTn id="34" dur="500" fill="hold"/>
                                        <p:tgtEl>
                                          <p:spTgt spid="742485"/>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23" presetClass="entr" presetSubtype="16" fill="hold" grpId="0" nodeType="afterEffect">
                                  <p:stCondLst>
                                    <p:cond delay="0"/>
                                  </p:stCondLst>
                                  <p:childTnLst>
                                    <p:set>
                                      <p:cBhvr>
                                        <p:cTn id="37" dur="1" fill="hold">
                                          <p:stCondLst>
                                            <p:cond delay="0"/>
                                          </p:stCondLst>
                                        </p:cTn>
                                        <p:tgtEl>
                                          <p:spTgt spid="742481"/>
                                        </p:tgtEl>
                                        <p:attrNameLst>
                                          <p:attrName>style.visibility</p:attrName>
                                        </p:attrNameLst>
                                      </p:cBhvr>
                                      <p:to>
                                        <p:strVal val="visible"/>
                                      </p:to>
                                    </p:set>
                                    <p:anim calcmode="lin" valueType="num">
                                      <p:cBhvr>
                                        <p:cTn id="38" dur="500" fill="hold"/>
                                        <p:tgtEl>
                                          <p:spTgt spid="742481"/>
                                        </p:tgtEl>
                                        <p:attrNameLst>
                                          <p:attrName>ppt_w</p:attrName>
                                        </p:attrNameLst>
                                      </p:cBhvr>
                                      <p:tavLst>
                                        <p:tav tm="0">
                                          <p:val>
                                            <p:fltVal val="0"/>
                                          </p:val>
                                        </p:tav>
                                        <p:tav tm="100000">
                                          <p:val>
                                            <p:strVal val="#ppt_w"/>
                                          </p:val>
                                        </p:tav>
                                      </p:tavLst>
                                    </p:anim>
                                    <p:anim calcmode="lin" valueType="num">
                                      <p:cBhvr>
                                        <p:cTn id="39" dur="500" fill="hold"/>
                                        <p:tgtEl>
                                          <p:spTgt spid="74248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2"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742482">
                                            <p:txEl>
                                              <p:pRg st="0" end="0"/>
                                            </p:txEl>
                                          </p:spTgt>
                                        </p:tgtEl>
                                        <p:attrNameLst>
                                          <p:attrName>style.visibility</p:attrName>
                                        </p:attrNameLst>
                                      </p:cBhvr>
                                      <p:to>
                                        <p:strVal val="visible"/>
                                      </p:to>
                                    </p:set>
                                    <p:anim calcmode="lin" valueType="num">
                                      <p:cBhvr additive="base">
                                        <p:cTn id="44" dur="500" fill="hold"/>
                                        <p:tgtEl>
                                          <p:spTgt spid="742482">
                                            <p:txEl>
                                              <p:pRg st="0" end="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742482">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742482">
                                            <p:txEl>
                                              <p:pRg st="1" end="1"/>
                                            </p:txEl>
                                          </p:spTgt>
                                        </p:tgtEl>
                                        <p:attrNameLst>
                                          <p:attrName>style.visibility</p:attrName>
                                        </p:attrNameLst>
                                      </p:cBhvr>
                                      <p:to>
                                        <p:strVal val="visible"/>
                                      </p:to>
                                    </p:set>
                                    <p:anim calcmode="lin" valueType="num">
                                      <p:cBhvr additive="base">
                                        <p:cTn id="48" dur="500" fill="hold"/>
                                        <p:tgtEl>
                                          <p:spTgt spid="742482">
                                            <p:txEl>
                                              <p:pRg st="1" end="1"/>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7424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42484"/>
                                        </p:tgtEl>
                                        <p:attrNameLst>
                                          <p:attrName>style.visibility</p:attrName>
                                        </p:attrNameLst>
                                      </p:cBhvr>
                                      <p:to>
                                        <p:strVal val="visible"/>
                                      </p:to>
                                    </p:set>
                                    <p:animEffect transition="in" filter="wipe(left)">
                                      <p:cBhvr>
                                        <p:cTn id="54" dur="500"/>
                                        <p:tgtEl>
                                          <p:spTgt spid="74248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42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3" grpId="0" build="p"/>
      <p:bldP spid="742481" grpId="0" animBg="1" autoUpdateAnimBg="0"/>
      <p:bldP spid="742482" grpId="0" build="p"/>
      <p:bldP spid="742483" grpId="0"/>
      <p:bldP spid="742484"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016" y="609600"/>
            <a:ext cx="6477000" cy="830997"/>
          </a:xfrm>
          <a:prstGeom prst="rect">
            <a:avLst/>
          </a:prstGeom>
          <a:noFill/>
        </p:spPr>
        <p:txBody>
          <a:bodyPr wrap="square" rtlCol="0">
            <a:spAutoFit/>
          </a:bodyPr>
          <a:lstStyle/>
          <a:p>
            <a:r>
              <a:rPr lang="en-US" dirty="0">
                <a:solidFill>
                  <a:srgbClr val="FF0000"/>
                </a:solidFill>
              </a:rPr>
              <a:t>JIT Quick Quiz 29.3</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295221995"/>
              </p:ext>
            </p:extLst>
          </p:nvPr>
        </p:nvGraphicFramePr>
        <p:xfrm>
          <a:off x="431800" y="1828800"/>
          <a:ext cx="8369300" cy="3238500"/>
        </p:xfrm>
        <a:graphic>
          <a:graphicData uri="http://schemas.openxmlformats.org/presentationml/2006/ole">
            <mc:AlternateContent xmlns:mc="http://schemas.openxmlformats.org/markup-compatibility/2006">
              <mc:Choice xmlns:v="urn:schemas-microsoft-com:vml" Requires="v">
                <p:oleObj name="Document" r:id="rId2" imgW="6031977" imgH="2335019" progId="Word.Document.12">
                  <p:embed/>
                </p:oleObj>
              </mc:Choice>
              <mc:Fallback>
                <p:oleObj name="Document" r:id="rId2" imgW="6031977" imgH="2335019" progId="Word.Document.12">
                  <p:embed/>
                  <p:pic>
                    <p:nvPicPr>
                      <p:cNvPr id="0" name=""/>
                      <p:cNvPicPr/>
                      <p:nvPr/>
                    </p:nvPicPr>
                    <p:blipFill>
                      <a:blip r:embed="rId3"/>
                      <a:stretch>
                        <a:fillRect/>
                      </a:stretch>
                    </p:blipFill>
                    <p:spPr>
                      <a:xfrm>
                        <a:off x="431800" y="1828800"/>
                        <a:ext cx="8369300" cy="3238500"/>
                      </a:xfrm>
                      <a:prstGeom prst="rect">
                        <a:avLst/>
                      </a:prstGeom>
                    </p:spPr>
                  </p:pic>
                </p:oleObj>
              </mc:Fallback>
            </mc:AlternateContent>
          </a:graphicData>
        </a:graphic>
      </p:graphicFrame>
      <p:sp>
        <p:nvSpPr>
          <p:cNvPr id="4" name="TextBox 3"/>
          <p:cNvSpPr txBox="1"/>
          <p:nvPr/>
        </p:nvSpPr>
        <p:spPr>
          <a:xfrm>
            <a:off x="698500" y="5257800"/>
            <a:ext cx="64770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c&gt;a&gt;d&gt;b</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402028E-909D-B944-E9C3-478E1318F31D}"/>
                  </a:ext>
                </a:extLst>
              </p14:cNvPr>
              <p14:cNvContentPartPr/>
              <p14:nvPr/>
            </p14:nvContentPartPr>
            <p14:xfrm>
              <a:off x="4075560" y="2328120"/>
              <a:ext cx="2479680" cy="2759040"/>
            </p14:xfrm>
          </p:contentPart>
        </mc:Choice>
        <mc:Fallback xmlns="">
          <p:pic>
            <p:nvPicPr>
              <p:cNvPr id="5" name="Ink 4">
                <a:extLst>
                  <a:ext uri="{FF2B5EF4-FFF2-40B4-BE49-F238E27FC236}">
                    <a16:creationId xmlns:a16="http://schemas.microsoft.com/office/drawing/2014/main" id="{7402028E-909D-B944-E9C3-478E1318F31D}"/>
                  </a:ext>
                </a:extLst>
              </p:cNvPr>
              <p:cNvPicPr/>
              <p:nvPr/>
            </p:nvPicPr>
            <p:blipFill>
              <a:blip r:embed="rId5"/>
              <a:stretch>
                <a:fillRect/>
              </a:stretch>
            </p:blipFill>
            <p:spPr>
              <a:xfrm>
                <a:off x="4066200" y="2318760"/>
                <a:ext cx="2498400" cy="2777760"/>
              </a:xfrm>
              <a:prstGeom prst="rect">
                <a:avLst/>
              </a:prstGeom>
            </p:spPr>
          </p:pic>
        </mc:Fallback>
      </mc:AlternateContent>
    </p:spTree>
    <p:extLst>
      <p:ext uri="{BB962C8B-B14F-4D97-AF65-F5344CB8AC3E}">
        <p14:creationId xmlns:p14="http://schemas.microsoft.com/office/powerpoint/2010/main" val="413789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6477000" cy="830997"/>
          </a:xfrm>
          <a:prstGeom prst="rect">
            <a:avLst/>
          </a:prstGeom>
          <a:noFill/>
        </p:spPr>
        <p:txBody>
          <a:bodyPr wrap="square" rtlCol="0">
            <a:spAutoFit/>
          </a:bodyPr>
          <a:lstStyle/>
          <a:p>
            <a:r>
              <a:rPr lang="en-US" dirty="0">
                <a:solidFill>
                  <a:srgbClr val="FF0000"/>
                </a:solidFill>
              </a:rPr>
              <a:t>JIT Quick Quiz 29.4</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180839542"/>
              </p:ext>
            </p:extLst>
          </p:nvPr>
        </p:nvGraphicFramePr>
        <p:xfrm>
          <a:off x="381000" y="1600200"/>
          <a:ext cx="8001000" cy="3302000"/>
        </p:xfrm>
        <a:graphic>
          <a:graphicData uri="http://schemas.openxmlformats.org/presentationml/2006/ole">
            <mc:AlternateContent xmlns:mc="http://schemas.openxmlformats.org/markup-compatibility/2006">
              <mc:Choice xmlns:v="urn:schemas-microsoft-com:vml" Requires="v">
                <p:oleObj name="Document" r:id="rId2" imgW="5949456" imgH="2460662" progId="Word.Document.12">
                  <p:embed/>
                </p:oleObj>
              </mc:Choice>
              <mc:Fallback>
                <p:oleObj name="Document" r:id="rId2" imgW="5949456" imgH="2460662" progId="Word.Document.12">
                  <p:embed/>
                  <p:pic>
                    <p:nvPicPr>
                      <p:cNvPr id="0" name=""/>
                      <p:cNvPicPr/>
                      <p:nvPr/>
                    </p:nvPicPr>
                    <p:blipFill>
                      <a:blip r:embed="rId3"/>
                      <a:stretch>
                        <a:fillRect/>
                      </a:stretch>
                    </p:blipFill>
                    <p:spPr>
                      <a:xfrm>
                        <a:off x="381000" y="1600200"/>
                        <a:ext cx="8001000" cy="3302000"/>
                      </a:xfrm>
                      <a:prstGeom prst="rect">
                        <a:avLst/>
                      </a:prstGeom>
                    </p:spPr>
                  </p:pic>
                </p:oleObj>
              </mc:Fallback>
            </mc:AlternateContent>
          </a:graphicData>
        </a:graphic>
      </p:graphicFrame>
      <p:sp>
        <p:nvSpPr>
          <p:cNvPr id="12" name="TextBox 11"/>
          <p:cNvSpPr txBox="1"/>
          <p:nvPr/>
        </p:nvSpPr>
        <p:spPr>
          <a:xfrm>
            <a:off x="1066800" y="5486400"/>
            <a:ext cx="64770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a=c=d&gt;b</a:t>
            </a:r>
            <a:endParaRPr lang="en-US" dirty="0"/>
          </a:p>
        </p:txBody>
      </p:sp>
    </p:spTree>
    <p:extLst>
      <p:ext uri="{BB962C8B-B14F-4D97-AF65-F5344CB8AC3E}">
        <p14:creationId xmlns:p14="http://schemas.microsoft.com/office/powerpoint/2010/main" val="249577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3CF145-8F50-4B2E-BC07-726AEE402C8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1271016"/>
          </a:xfrm>
          <a:prstGeom prst="rect">
            <a:avLst/>
          </a:prstGeom>
        </p:spPr>
      </p:pic>
      <p:sp>
        <p:nvSpPr>
          <p:cNvPr id="10" name="Title 1"/>
          <p:cNvSpPr txBox="1">
            <a:spLocks/>
          </p:cNvSpPr>
          <p:nvPr/>
        </p:nvSpPr>
        <p:spPr>
          <a:xfrm>
            <a:off x="457200" y="0"/>
            <a:ext cx="8229600" cy="12710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a:lstStyle>
          <a:p>
            <a:r>
              <a:rPr lang="en-US" dirty="0">
                <a:solidFill>
                  <a:schemeClr val="tx1"/>
                </a:solidFill>
              </a:rPr>
              <a:t>Quick Quiz 29.1</a:t>
            </a:r>
          </a:p>
        </p:txBody>
      </p:sp>
      <p:graphicFrame>
        <p:nvGraphicFramePr>
          <p:cNvPr id="6" name="Object 5"/>
          <p:cNvGraphicFramePr>
            <a:graphicFrameLocks noChangeAspect="1"/>
          </p:cNvGraphicFramePr>
          <p:nvPr/>
        </p:nvGraphicFramePr>
        <p:xfrm>
          <a:off x="457200" y="1371600"/>
          <a:ext cx="7486650" cy="2527300"/>
        </p:xfrm>
        <a:graphic>
          <a:graphicData uri="http://schemas.openxmlformats.org/presentationml/2006/ole">
            <mc:AlternateContent xmlns:mc="http://schemas.openxmlformats.org/markup-compatibility/2006">
              <mc:Choice xmlns:v="urn:schemas-microsoft-com:vml" Requires="v">
                <p:oleObj name="Equation" r:id="rId4" imgW="2984400" imgH="1015920" progId="Equation.DSMT4">
                  <p:embed/>
                </p:oleObj>
              </mc:Choice>
              <mc:Fallback>
                <p:oleObj name="Equation" r:id="rId4" imgW="2984400" imgH="1015920" progId="Equation.DSMT4">
                  <p:embed/>
                  <p:pic>
                    <p:nvPicPr>
                      <p:cNvPr id="6" name="Object 5"/>
                      <p:cNvPicPr>
                        <a:picLocks noChangeAspect="1" noChangeArrowheads="1"/>
                      </p:cNvPicPr>
                      <p:nvPr/>
                    </p:nvPicPr>
                    <p:blipFill>
                      <a:blip r:embed="rId5"/>
                      <a:srcRect/>
                      <a:stretch>
                        <a:fillRect/>
                      </a:stretch>
                    </p:blipFill>
                    <p:spPr bwMode="auto">
                      <a:xfrm>
                        <a:off x="457200" y="1371600"/>
                        <a:ext cx="7486650" cy="2527300"/>
                      </a:xfrm>
                      <a:prstGeom prst="rect">
                        <a:avLst/>
                      </a:prstGeom>
                      <a:noFill/>
                    </p:spPr>
                  </p:pic>
                </p:oleObj>
              </mc:Fallback>
            </mc:AlternateContent>
          </a:graphicData>
        </a:graphic>
      </p:graphicFrame>
      <p:sp>
        <p:nvSpPr>
          <p:cNvPr id="7" name="Rectangle 6"/>
          <p:cNvSpPr/>
          <p:nvPr/>
        </p:nvSpPr>
        <p:spPr>
          <a:xfrm>
            <a:off x="457200" y="4131871"/>
            <a:ext cx="5344690" cy="523220"/>
          </a:xfrm>
          <a:prstGeom prst="rect">
            <a:avLst/>
          </a:prstGeom>
        </p:spPr>
        <p:txBody>
          <a:bodyPr wrap="square">
            <a:spAutoFit/>
          </a:bodyPr>
          <a:lstStyle/>
          <a:p>
            <a:r>
              <a:rPr lang="en-US" sz="2800" b="1" i="1" dirty="0">
                <a:solidFill>
                  <a:schemeClr val="tx1"/>
                </a:solidFill>
                <a:latin typeface="Times New Roman" panose="02020603050405020304" pitchFamily="18" charset="0"/>
                <a:cs typeface="Times New Roman" panose="02020603050405020304" pitchFamily="18" charset="0"/>
              </a:rPr>
              <a:t>B &gt;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C</a:t>
            </a:r>
            <a:r>
              <a:rPr lang="en-US" sz="2800" b="1" dirty="0">
                <a:solidFill>
                  <a:schemeClr val="tx1"/>
                </a:solidFill>
                <a:latin typeface="Times New Roman" panose="02020603050405020304" pitchFamily="18" charset="0"/>
                <a:cs typeface="Times New Roman" panose="02020603050405020304" pitchFamily="18" charset="0"/>
              </a:rPr>
              <a:t> &gt; </a:t>
            </a:r>
            <a:r>
              <a:rPr lang="en-US" sz="2800" b="1" i="1" dirty="0">
                <a:solidFill>
                  <a:schemeClr val="tx1"/>
                </a:solidFill>
                <a:latin typeface="Times New Roman" panose="02020603050405020304" pitchFamily="18" charset="0"/>
                <a:cs typeface="Times New Roman" panose="02020603050405020304" pitchFamily="18" charset="0"/>
              </a:rPr>
              <a:t>A</a:t>
            </a:r>
          </a:p>
        </p:txBody>
      </p:sp>
      <p:pic>
        <p:nvPicPr>
          <p:cNvPr id="9" name="Picture 8" descr="An illustration shows a horizontal wire with current I passing through the wire horizontally. A small horizontal segment vector d s of the wire. A point A is shown to the right of the wire. Point B is present on the left top side of the wire, while point C is present on the right top side of the wire.">
            <a:extLst>
              <a:ext uri="{FF2B5EF4-FFF2-40B4-BE49-F238E27FC236}">
                <a16:creationId xmlns:a16="http://schemas.microsoft.com/office/drawing/2014/main" id="{127BF2A3-C556-4789-B0BF-95302B4DD7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2089" y="4316278"/>
            <a:ext cx="4659985" cy="2119067"/>
          </a:xfrm>
          <a:prstGeom prst="rect">
            <a:avLst/>
          </a:prstGeom>
        </p:spPr>
      </p:pic>
      <p:sp>
        <p:nvSpPr>
          <p:cNvPr id="2" name="TextBox 1"/>
          <p:cNvSpPr txBox="1"/>
          <p:nvPr/>
        </p:nvSpPr>
        <p:spPr>
          <a:xfrm>
            <a:off x="228600" y="381000"/>
            <a:ext cx="1828800" cy="830997"/>
          </a:xfrm>
          <a:prstGeom prst="rect">
            <a:avLst/>
          </a:prstGeom>
          <a:noFill/>
        </p:spPr>
        <p:txBody>
          <a:bodyPr wrap="square" rtlCol="0">
            <a:spAutoFit/>
          </a:bodyPr>
          <a:lstStyle/>
          <a:p>
            <a:r>
              <a:rPr lang="en-US" dirty="0">
                <a:solidFill>
                  <a:srgbClr val="FF0000"/>
                </a:solidFill>
              </a:rPr>
              <a:t>JIT</a:t>
            </a:r>
          </a:p>
        </p:txBody>
      </p:sp>
    </p:spTree>
    <p:extLst>
      <p:ext uri="{BB962C8B-B14F-4D97-AF65-F5344CB8AC3E}">
        <p14:creationId xmlns:p14="http://schemas.microsoft.com/office/powerpoint/2010/main" val="67637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3470" name="Group 46"/>
          <p:cNvGrpSpPr>
            <a:grpSpLocks/>
          </p:cNvGrpSpPr>
          <p:nvPr/>
        </p:nvGrpSpPr>
        <p:grpSpPr bwMode="auto">
          <a:xfrm>
            <a:off x="914400" y="2971800"/>
            <a:ext cx="3659188" cy="1524000"/>
            <a:chOff x="576" y="2064"/>
            <a:chExt cx="2305" cy="960"/>
          </a:xfrm>
        </p:grpSpPr>
        <p:sp>
          <p:nvSpPr>
            <p:cNvPr id="33885" name="Arc 37"/>
            <p:cNvSpPr>
              <a:spLocks/>
            </p:cNvSpPr>
            <p:nvPr/>
          </p:nvSpPr>
          <p:spPr bwMode="auto">
            <a:xfrm rot="10800000">
              <a:off x="576" y="2064"/>
              <a:ext cx="289" cy="96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6" name="Arc 39"/>
            <p:cNvSpPr>
              <a:spLocks/>
            </p:cNvSpPr>
            <p:nvPr/>
          </p:nvSpPr>
          <p:spPr bwMode="auto">
            <a:xfrm rot="10800000">
              <a:off x="1248" y="2064"/>
              <a:ext cx="289" cy="96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7" name="Arc 41"/>
            <p:cNvSpPr>
              <a:spLocks/>
            </p:cNvSpPr>
            <p:nvPr/>
          </p:nvSpPr>
          <p:spPr bwMode="auto">
            <a:xfrm rot="10800000">
              <a:off x="1920" y="2064"/>
              <a:ext cx="289" cy="96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8" name="Arc 43"/>
            <p:cNvSpPr>
              <a:spLocks/>
            </p:cNvSpPr>
            <p:nvPr/>
          </p:nvSpPr>
          <p:spPr bwMode="auto">
            <a:xfrm rot="10800000">
              <a:off x="2592" y="2064"/>
              <a:ext cx="289" cy="96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795" name="Text Box 2"/>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Using Ampere’s Law</a:t>
            </a:r>
          </a:p>
        </p:txBody>
      </p:sp>
      <p:sp>
        <p:nvSpPr>
          <p:cNvPr id="743427" name="Text Box 3"/>
          <p:cNvSpPr txBox="1">
            <a:spLocks noChangeArrowheads="1"/>
          </p:cNvSpPr>
          <p:nvPr/>
        </p:nvSpPr>
        <p:spPr bwMode="auto">
          <a:xfrm>
            <a:off x="0" y="7620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Ampere’s Law can be used – rarely – to calculate magnetic fields</a:t>
            </a:r>
          </a:p>
          <a:p>
            <a:pPr eaLnBrk="1" hangingPunct="1">
              <a:buFontTx/>
              <a:buChar char="•"/>
            </a:pPr>
            <a:r>
              <a:rPr lang="en-US" sz="2400">
                <a:solidFill>
                  <a:srgbClr val="FF0000"/>
                </a:solidFill>
              </a:rPr>
              <a:t>Need lots of symmetry – usually cylindrical</a:t>
            </a:r>
          </a:p>
        </p:txBody>
      </p:sp>
      <p:sp>
        <p:nvSpPr>
          <p:cNvPr id="743459" name="Text Box 35"/>
          <p:cNvSpPr txBox="1">
            <a:spLocks noChangeArrowheads="1"/>
          </p:cNvSpPr>
          <p:nvPr/>
        </p:nvSpPr>
        <p:spPr bwMode="auto">
          <a:xfrm>
            <a:off x="0" y="1708150"/>
            <a:ext cx="6172200" cy="1187450"/>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ym typeface="Symbol" pitchFamily="18" charset="2"/>
              </a:rPr>
              <a:t>A wire of radius </a:t>
            </a:r>
            <a:r>
              <a:rPr lang="en-US" sz="2400" b="1" i="1">
                <a:sym typeface="Symbol" pitchFamily="18" charset="2"/>
              </a:rPr>
              <a:t>a</a:t>
            </a:r>
            <a:r>
              <a:rPr lang="en-US" sz="2400" b="1">
                <a:sym typeface="Symbol" pitchFamily="18" charset="2"/>
              </a:rPr>
              <a:t> has total current </a:t>
            </a:r>
            <a:r>
              <a:rPr lang="en-US" sz="2400" b="1" i="1">
                <a:sym typeface="Symbol" pitchFamily="18" charset="2"/>
              </a:rPr>
              <a:t>I</a:t>
            </a:r>
            <a:r>
              <a:rPr lang="en-US" sz="2400" b="1">
                <a:sym typeface="Symbol" pitchFamily="18" charset="2"/>
              </a:rPr>
              <a:t> distribu-ted uniformly across its cross-sectional area.  Find the magnetic field everywhere.</a:t>
            </a:r>
          </a:p>
        </p:txBody>
      </p:sp>
      <p:grpSp>
        <p:nvGrpSpPr>
          <p:cNvPr id="743474" name="Group 50"/>
          <p:cNvGrpSpPr>
            <a:grpSpLocks/>
          </p:cNvGrpSpPr>
          <p:nvPr/>
        </p:nvGrpSpPr>
        <p:grpSpPr bwMode="auto">
          <a:xfrm>
            <a:off x="228600" y="3124200"/>
            <a:ext cx="5791200" cy="914400"/>
            <a:chOff x="144" y="2160"/>
            <a:chExt cx="3648" cy="576"/>
          </a:xfrm>
        </p:grpSpPr>
        <p:sp>
          <p:nvSpPr>
            <p:cNvPr id="33880" name="Line 34"/>
            <p:cNvSpPr>
              <a:spLocks noChangeShapeType="1"/>
            </p:cNvSpPr>
            <p:nvPr/>
          </p:nvSpPr>
          <p:spPr bwMode="auto">
            <a:xfrm>
              <a:off x="3312" y="2496"/>
              <a:ext cx="480" cy="0"/>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3456" name="AutoShape 32"/>
            <p:cNvSpPr>
              <a:spLocks noChangeArrowheads="1"/>
            </p:cNvSpPr>
            <p:nvPr/>
          </p:nvSpPr>
          <p:spPr bwMode="auto">
            <a:xfrm rot="-5400000">
              <a:off x="1704" y="1032"/>
              <a:ext cx="480" cy="2928"/>
            </a:xfrm>
            <a:prstGeom prst="can">
              <a:avLst>
                <a:gd name="adj" fmla="val 56594"/>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3882" name="Line 33"/>
            <p:cNvSpPr>
              <a:spLocks noChangeShapeType="1"/>
            </p:cNvSpPr>
            <p:nvPr/>
          </p:nvSpPr>
          <p:spPr bwMode="auto">
            <a:xfrm>
              <a:off x="144" y="2496"/>
              <a:ext cx="480" cy="0"/>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83" name="Text Box 48"/>
            <p:cNvSpPr txBox="1">
              <a:spLocks noChangeArrowheads="1"/>
            </p:cNvSpPr>
            <p:nvPr/>
          </p:nvSpPr>
          <p:spPr bwMode="auto">
            <a:xfrm>
              <a:off x="144" y="216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996600"/>
                  </a:solidFill>
                </a:rPr>
                <a:t>I</a:t>
              </a:r>
            </a:p>
          </p:txBody>
        </p:sp>
        <p:sp>
          <p:nvSpPr>
            <p:cNvPr id="33884" name="Text Box 49"/>
            <p:cNvSpPr txBox="1">
              <a:spLocks noChangeArrowheads="1"/>
            </p:cNvSpPr>
            <p:nvPr/>
          </p:nvSpPr>
          <p:spPr bwMode="auto">
            <a:xfrm>
              <a:off x="3456" y="216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996600"/>
                  </a:solidFill>
                </a:rPr>
                <a:t>I</a:t>
              </a:r>
            </a:p>
          </p:txBody>
        </p:sp>
      </p:grpSp>
      <p:grpSp>
        <p:nvGrpSpPr>
          <p:cNvPr id="743471" name="Group 47"/>
          <p:cNvGrpSpPr>
            <a:grpSpLocks/>
          </p:cNvGrpSpPr>
          <p:nvPr/>
        </p:nvGrpSpPr>
        <p:grpSpPr bwMode="auto">
          <a:xfrm>
            <a:off x="1370013" y="2974975"/>
            <a:ext cx="3659187" cy="1524000"/>
            <a:chOff x="863" y="2066"/>
            <a:chExt cx="2305" cy="960"/>
          </a:xfrm>
        </p:grpSpPr>
        <p:sp>
          <p:nvSpPr>
            <p:cNvPr id="33876" name="Arc 36"/>
            <p:cNvSpPr>
              <a:spLocks/>
            </p:cNvSpPr>
            <p:nvPr/>
          </p:nvSpPr>
          <p:spPr bwMode="auto">
            <a:xfrm>
              <a:off x="863" y="2066"/>
              <a:ext cx="289" cy="96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7" name="Arc 38"/>
            <p:cNvSpPr>
              <a:spLocks/>
            </p:cNvSpPr>
            <p:nvPr/>
          </p:nvSpPr>
          <p:spPr bwMode="auto">
            <a:xfrm>
              <a:off x="1535" y="2066"/>
              <a:ext cx="289" cy="96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8" name="Arc 40"/>
            <p:cNvSpPr>
              <a:spLocks/>
            </p:cNvSpPr>
            <p:nvPr/>
          </p:nvSpPr>
          <p:spPr bwMode="auto">
            <a:xfrm>
              <a:off x="2207" y="2066"/>
              <a:ext cx="289" cy="96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9" name="Arc 42"/>
            <p:cNvSpPr>
              <a:spLocks/>
            </p:cNvSpPr>
            <p:nvPr/>
          </p:nvSpPr>
          <p:spPr bwMode="auto">
            <a:xfrm>
              <a:off x="2879" y="2066"/>
              <a:ext cx="289" cy="96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3483" name="Text Box 59"/>
          <p:cNvSpPr txBox="1">
            <a:spLocks noChangeArrowheads="1"/>
          </p:cNvSpPr>
          <p:nvPr/>
        </p:nvSpPr>
        <p:spPr bwMode="auto">
          <a:xfrm>
            <a:off x="7010400" y="3581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a:solidFill>
                  <a:schemeClr val="tx1"/>
                </a:solidFill>
              </a:rPr>
              <a:t>End-on view</a:t>
            </a:r>
          </a:p>
        </p:txBody>
      </p:sp>
      <p:grpSp>
        <p:nvGrpSpPr>
          <p:cNvPr id="743553" name="Group 129"/>
          <p:cNvGrpSpPr>
            <a:grpSpLocks/>
          </p:cNvGrpSpPr>
          <p:nvPr/>
        </p:nvGrpSpPr>
        <p:grpSpPr bwMode="auto">
          <a:xfrm>
            <a:off x="6553200" y="1219200"/>
            <a:ext cx="2286000" cy="2286000"/>
            <a:chOff x="4128" y="864"/>
            <a:chExt cx="1440" cy="1440"/>
          </a:xfrm>
        </p:grpSpPr>
        <p:sp>
          <p:nvSpPr>
            <p:cNvPr id="33874" name="Arc 60"/>
            <p:cNvSpPr>
              <a:spLocks/>
            </p:cNvSpPr>
            <p:nvPr/>
          </p:nvSpPr>
          <p:spPr bwMode="auto">
            <a:xfrm>
              <a:off x="4848" y="864"/>
              <a:ext cx="720" cy="144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9900CC"/>
              </a:solidFill>
              <a:prstDash val="lgDash"/>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5" name="Arc 62"/>
            <p:cNvSpPr>
              <a:spLocks/>
            </p:cNvSpPr>
            <p:nvPr/>
          </p:nvSpPr>
          <p:spPr bwMode="auto">
            <a:xfrm rot="10800000">
              <a:off x="4128" y="864"/>
              <a:ext cx="720" cy="144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9900CC"/>
              </a:solidFill>
              <a:prstDash val="lgDash"/>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3488" name="Text Box 64"/>
          <p:cNvSpPr txBox="1">
            <a:spLocks noChangeArrowheads="1"/>
          </p:cNvSpPr>
          <p:nvPr/>
        </p:nvSpPr>
        <p:spPr bwMode="auto">
          <a:xfrm>
            <a:off x="0" y="4572000"/>
            <a:ext cx="8915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9900CC"/>
                </a:solidFill>
              </a:rPr>
              <a:t>Draw an Ampere loop outside the wire – it contains all the current</a:t>
            </a:r>
          </a:p>
          <a:p>
            <a:pPr eaLnBrk="1" hangingPunct="1">
              <a:buFontTx/>
              <a:buChar char="•"/>
            </a:pPr>
            <a:r>
              <a:rPr lang="en-US" sz="2400" dirty="0">
                <a:solidFill>
                  <a:srgbClr val="9900CC"/>
                </a:solidFill>
              </a:rPr>
              <a:t>Magnetic field is parallel to the direction of this loop, and constant around it</a:t>
            </a:r>
          </a:p>
          <a:p>
            <a:pPr eaLnBrk="1" hangingPunct="1">
              <a:buFontTx/>
              <a:buChar char="•"/>
            </a:pPr>
            <a:r>
              <a:rPr lang="en-US" sz="2400" dirty="0">
                <a:solidFill>
                  <a:srgbClr val="9900CC"/>
                </a:solidFill>
              </a:rPr>
              <a:t>Use Ampere’s Law</a:t>
            </a:r>
          </a:p>
          <a:p>
            <a:pPr eaLnBrk="1" hangingPunct="1">
              <a:buFontTx/>
              <a:buChar char="•"/>
            </a:pPr>
            <a:r>
              <a:rPr lang="en-US" sz="2400" dirty="0">
                <a:solidFill>
                  <a:srgbClr val="9900CC"/>
                </a:solidFill>
              </a:rPr>
              <a:t>But we used a loop outside the wire, so we only have it for </a:t>
            </a:r>
            <a:br>
              <a:rPr lang="en-US" sz="2400" dirty="0">
                <a:solidFill>
                  <a:srgbClr val="9900CC"/>
                </a:solidFill>
              </a:rPr>
            </a:br>
            <a:r>
              <a:rPr lang="en-US" sz="2400" i="1" dirty="0">
                <a:solidFill>
                  <a:srgbClr val="9900CC"/>
                </a:solidFill>
              </a:rPr>
              <a:t>r</a:t>
            </a:r>
            <a:r>
              <a:rPr lang="en-US" sz="2400" dirty="0">
                <a:solidFill>
                  <a:srgbClr val="9900CC"/>
                </a:solidFill>
              </a:rPr>
              <a:t> &gt; </a:t>
            </a:r>
            <a:r>
              <a:rPr lang="en-US" sz="2400" i="1" dirty="0">
                <a:solidFill>
                  <a:srgbClr val="9900CC"/>
                </a:solidFill>
              </a:rPr>
              <a:t>a</a:t>
            </a:r>
            <a:endParaRPr lang="en-US" sz="2400" dirty="0">
              <a:solidFill>
                <a:srgbClr val="9900CC"/>
              </a:solidFill>
            </a:endParaRPr>
          </a:p>
        </p:txBody>
      </p:sp>
      <p:grpSp>
        <p:nvGrpSpPr>
          <p:cNvPr id="743552" name="Group 128"/>
          <p:cNvGrpSpPr>
            <a:grpSpLocks/>
          </p:cNvGrpSpPr>
          <p:nvPr/>
        </p:nvGrpSpPr>
        <p:grpSpPr bwMode="auto">
          <a:xfrm>
            <a:off x="6781800" y="1447800"/>
            <a:ext cx="1828800" cy="1828800"/>
            <a:chOff x="4272" y="1008"/>
            <a:chExt cx="1152" cy="1152"/>
          </a:xfrm>
        </p:grpSpPr>
        <p:sp>
          <p:nvSpPr>
            <p:cNvPr id="743475" name="Oval 51"/>
            <p:cNvSpPr>
              <a:spLocks noChangeArrowheads="1"/>
            </p:cNvSpPr>
            <p:nvPr/>
          </p:nvSpPr>
          <p:spPr bwMode="auto">
            <a:xfrm>
              <a:off x="4416" y="1152"/>
              <a:ext cx="864" cy="864"/>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3809" name="Arc 53"/>
            <p:cNvSpPr>
              <a:spLocks/>
            </p:cNvSpPr>
            <p:nvPr/>
          </p:nvSpPr>
          <p:spPr bwMode="auto">
            <a:xfrm>
              <a:off x="4848" y="1008"/>
              <a:ext cx="576" cy="1152"/>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0" name="Arc 57"/>
            <p:cNvSpPr>
              <a:spLocks/>
            </p:cNvSpPr>
            <p:nvPr/>
          </p:nvSpPr>
          <p:spPr bwMode="auto">
            <a:xfrm rot="10800000">
              <a:off x="4272" y="1008"/>
              <a:ext cx="576" cy="1152"/>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811" name="Group 67"/>
            <p:cNvGrpSpPr>
              <a:grpSpLocks/>
            </p:cNvGrpSpPr>
            <p:nvPr/>
          </p:nvGrpSpPr>
          <p:grpSpPr bwMode="auto">
            <a:xfrm>
              <a:off x="4656" y="1248"/>
              <a:ext cx="96" cy="96"/>
              <a:chOff x="3888" y="2688"/>
              <a:chExt cx="96" cy="96"/>
            </a:xfrm>
          </p:grpSpPr>
          <p:sp>
            <p:nvSpPr>
              <p:cNvPr id="33872" name="Line 65"/>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73" name="Line 66"/>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12" name="Group 68"/>
            <p:cNvGrpSpPr>
              <a:grpSpLocks/>
            </p:cNvGrpSpPr>
            <p:nvPr/>
          </p:nvGrpSpPr>
          <p:grpSpPr bwMode="auto">
            <a:xfrm>
              <a:off x="4800" y="1248"/>
              <a:ext cx="96" cy="96"/>
              <a:chOff x="3888" y="2688"/>
              <a:chExt cx="96" cy="96"/>
            </a:xfrm>
          </p:grpSpPr>
          <p:sp>
            <p:nvSpPr>
              <p:cNvPr id="33870" name="Line 69"/>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71" name="Line 70"/>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13" name="Group 71"/>
            <p:cNvGrpSpPr>
              <a:grpSpLocks/>
            </p:cNvGrpSpPr>
            <p:nvPr/>
          </p:nvGrpSpPr>
          <p:grpSpPr bwMode="auto">
            <a:xfrm>
              <a:off x="4944" y="1248"/>
              <a:ext cx="96" cy="96"/>
              <a:chOff x="3888" y="2688"/>
              <a:chExt cx="96" cy="96"/>
            </a:xfrm>
          </p:grpSpPr>
          <p:sp>
            <p:nvSpPr>
              <p:cNvPr id="33868" name="Line 72"/>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69" name="Line 73"/>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14" name="Group 74"/>
            <p:cNvGrpSpPr>
              <a:grpSpLocks/>
            </p:cNvGrpSpPr>
            <p:nvPr/>
          </p:nvGrpSpPr>
          <p:grpSpPr bwMode="auto">
            <a:xfrm>
              <a:off x="4512" y="1392"/>
              <a:ext cx="96" cy="96"/>
              <a:chOff x="3888" y="2688"/>
              <a:chExt cx="96" cy="96"/>
            </a:xfrm>
          </p:grpSpPr>
          <p:sp>
            <p:nvSpPr>
              <p:cNvPr id="33866" name="Line 75"/>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67" name="Line 76"/>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15" name="Group 77"/>
            <p:cNvGrpSpPr>
              <a:grpSpLocks/>
            </p:cNvGrpSpPr>
            <p:nvPr/>
          </p:nvGrpSpPr>
          <p:grpSpPr bwMode="auto">
            <a:xfrm>
              <a:off x="4656" y="1392"/>
              <a:ext cx="96" cy="96"/>
              <a:chOff x="3888" y="2688"/>
              <a:chExt cx="96" cy="96"/>
            </a:xfrm>
          </p:grpSpPr>
          <p:sp>
            <p:nvSpPr>
              <p:cNvPr id="33864" name="Line 78"/>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65" name="Line 79"/>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16" name="Group 80"/>
            <p:cNvGrpSpPr>
              <a:grpSpLocks/>
            </p:cNvGrpSpPr>
            <p:nvPr/>
          </p:nvGrpSpPr>
          <p:grpSpPr bwMode="auto">
            <a:xfrm>
              <a:off x="4800" y="1392"/>
              <a:ext cx="96" cy="96"/>
              <a:chOff x="3888" y="2688"/>
              <a:chExt cx="96" cy="96"/>
            </a:xfrm>
          </p:grpSpPr>
          <p:sp>
            <p:nvSpPr>
              <p:cNvPr id="33862" name="Line 81"/>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63" name="Line 82"/>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17" name="Group 83"/>
            <p:cNvGrpSpPr>
              <a:grpSpLocks/>
            </p:cNvGrpSpPr>
            <p:nvPr/>
          </p:nvGrpSpPr>
          <p:grpSpPr bwMode="auto">
            <a:xfrm>
              <a:off x="4512" y="1536"/>
              <a:ext cx="96" cy="96"/>
              <a:chOff x="3888" y="2688"/>
              <a:chExt cx="96" cy="96"/>
            </a:xfrm>
          </p:grpSpPr>
          <p:sp>
            <p:nvSpPr>
              <p:cNvPr id="33860" name="Line 84"/>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61" name="Line 85"/>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18" name="Group 86"/>
            <p:cNvGrpSpPr>
              <a:grpSpLocks/>
            </p:cNvGrpSpPr>
            <p:nvPr/>
          </p:nvGrpSpPr>
          <p:grpSpPr bwMode="auto">
            <a:xfrm>
              <a:off x="4656" y="1536"/>
              <a:ext cx="96" cy="96"/>
              <a:chOff x="3888" y="2688"/>
              <a:chExt cx="96" cy="96"/>
            </a:xfrm>
          </p:grpSpPr>
          <p:sp>
            <p:nvSpPr>
              <p:cNvPr id="33858" name="Line 87"/>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9" name="Line 88"/>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19" name="Group 89"/>
            <p:cNvGrpSpPr>
              <a:grpSpLocks/>
            </p:cNvGrpSpPr>
            <p:nvPr/>
          </p:nvGrpSpPr>
          <p:grpSpPr bwMode="auto">
            <a:xfrm>
              <a:off x="4800" y="1536"/>
              <a:ext cx="96" cy="96"/>
              <a:chOff x="3888" y="2688"/>
              <a:chExt cx="96" cy="96"/>
            </a:xfrm>
          </p:grpSpPr>
          <p:sp>
            <p:nvSpPr>
              <p:cNvPr id="33856" name="Line 90"/>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7" name="Line 91"/>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0" name="Group 92"/>
            <p:cNvGrpSpPr>
              <a:grpSpLocks/>
            </p:cNvGrpSpPr>
            <p:nvPr/>
          </p:nvGrpSpPr>
          <p:grpSpPr bwMode="auto">
            <a:xfrm>
              <a:off x="4512" y="1680"/>
              <a:ext cx="96" cy="96"/>
              <a:chOff x="3888" y="2688"/>
              <a:chExt cx="96" cy="96"/>
            </a:xfrm>
          </p:grpSpPr>
          <p:sp>
            <p:nvSpPr>
              <p:cNvPr id="33854" name="Line 93"/>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5" name="Line 94"/>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1" name="Group 95"/>
            <p:cNvGrpSpPr>
              <a:grpSpLocks/>
            </p:cNvGrpSpPr>
            <p:nvPr/>
          </p:nvGrpSpPr>
          <p:grpSpPr bwMode="auto">
            <a:xfrm>
              <a:off x="4656" y="1680"/>
              <a:ext cx="96" cy="96"/>
              <a:chOff x="3888" y="2688"/>
              <a:chExt cx="96" cy="96"/>
            </a:xfrm>
          </p:grpSpPr>
          <p:sp>
            <p:nvSpPr>
              <p:cNvPr id="33852" name="Line 96"/>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3" name="Line 97"/>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2" name="Group 98"/>
            <p:cNvGrpSpPr>
              <a:grpSpLocks/>
            </p:cNvGrpSpPr>
            <p:nvPr/>
          </p:nvGrpSpPr>
          <p:grpSpPr bwMode="auto">
            <a:xfrm>
              <a:off x="4800" y="1680"/>
              <a:ext cx="96" cy="96"/>
              <a:chOff x="3888" y="2688"/>
              <a:chExt cx="96" cy="96"/>
            </a:xfrm>
          </p:grpSpPr>
          <p:sp>
            <p:nvSpPr>
              <p:cNvPr id="33850" name="Line 99"/>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1" name="Line 100"/>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3" name="Group 101"/>
            <p:cNvGrpSpPr>
              <a:grpSpLocks/>
            </p:cNvGrpSpPr>
            <p:nvPr/>
          </p:nvGrpSpPr>
          <p:grpSpPr bwMode="auto">
            <a:xfrm>
              <a:off x="4656" y="1824"/>
              <a:ext cx="96" cy="96"/>
              <a:chOff x="3888" y="2688"/>
              <a:chExt cx="96" cy="96"/>
            </a:xfrm>
          </p:grpSpPr>
          <p:sp>
            <p:nvSpPr>
              <p:cNvPr id="33848" name="Line 102"/>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9" name="Line 103"/>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4" name="Group 104"/>
            <p:cNvGrpSpPr>
              <a:grpSpLocks/>
            </p:cNvGrpSpPr>
            <p:nvPr/>
          </p:nvGrpSpPr>
          <p:grpSpPr bwMode="auto">
            <a:xfrm>
              <a:off x="4800" y="1824"/>
              <a:ext cx="96" cy="96"/>
              <a:chOff x="3888" y="2688"/>
              <a:chExt cx="96" cy="96"/>
            </a:xfrm>
          </p:grpSpPr>
          <p:sp>
            <p:nvSpPr>
              <p:cNvPr id="33846" name="Line 105"/>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7" name="Line 106"/>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5" name="Group 107"/>
            <p:cNvGrpSpPr>
              <a:grpSpLocks/>
            </p:cNvGrpSpPr>
            <p:nvPr/>
          </p:nvGrpSpPr>
          <p:grpSpPr bwMode="auto">
            <a:xfrm>
              <a:off x="4944" y="1824"/>
              <a:ext cx="96" cy="96"/>
              <a:chOff x="3888" y="2688"/>
              <a:chExt cx="96" cy="96"/>
            </a:xfrm>
          </p:grpSpPr>
          <p:sp>
            <p:nvSpPr>
              <p:cNvPr id="33844" name="Line 108"/>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5" name="Line 109"/>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6" name="Group 110"/>
            <p:cNvGrpSpPr>
              <a:grpSpLocks/>
            </p:cNvGrpSpPr>
            <p:nvPr/>
          </p:nvGrpSpPr>
          <p:grpSpPr bwMode="auto">
            <a:xfrm>
              <a:off x="4944" y="1392"/>
              <a:ext cx="96" cy="96"/>
              <a:chOff x="3888" y="2688"/>
              <a:chExt cx="96" cy="96"/>
            </a:xfrm>
          </p:grpSpPr>
          <p:sp>
            <p:nvSpPr>
              <p:cNvPr id="33842" name="Line 111"/>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3" name="Line 112"/>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7" name="Group 113"/>
            <p:cNvGrpSpPr>
              <a:grpSpLocks/>
            </p:cNvGrpSpPr>
            <p:nvPr/>
          </p:nvGrpSpPr>
          <p:grpSpPr bwMode="auto">
            <a:xfrm>
              <a:off x="5088" y="1392"/>
              <a:ext cx="96" cy="96"/>
              <a:chOff x="3888" y="2688"/>
              <a:chExt cx="96" cy="96"/>
            </a:xfrm>
          </p:grpSpPr>
          <p:sp>
            <p:nvSpPr>
              <p:cNvPr id="33840" name="Line 114"/>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1" name="Line 115"/>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8" name="Group 116"/>
            <p:cNvGrpSpPr>
              <a:grpSpLocks/>
            </p:cNvGrpSpPr>
            <p:nvPr/>
          </p:nvGrpSpPr>
          <p:grpSpPr bwMode="auto">
            <a:xfrm>
              <a:off x="4944" y="1536"/>
              <a:ext cx="96" cy="96"/>
              <a:chOff x="3888" y="2688"/>
              <a:chExt cx="96" cy="96"/>
            </a:xfrm>
          </p:grpSpPr>
          <p:sp>
            <p:nvSpPr>
              <p:cNvPr id="33838" name="Line 117"/>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9" name="Line 118"/>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9" name="Group 119"/>
            <p:cNvGrpSpPr>
              <a:grpSpLocks/>
            </p:cNvGrpSpPr>
            <p:nvPr/>
          </p:nvGrpSpPr>
          <p:grpSpPr bwMode="auto">
            <a:xfrm>
              <a:off x="5088" y="1536"/>
              <a:ext cx="96" cy="96"/>
              <a:chOff x="3888" y="2688"/>
              <a:chExt cx="96" cy="96"/>
            </a:xfrm>
          </p:grpSpPr>
          <p:sp>
            <p:nvSpPr>
              <p:cNvPr id="33836" name="Line 120"/>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7" name="Line 121"/>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0" name="Group 122"/>
            <p:cNvGrpSpPr>
              <a:grpSpLocks/>
            </p:cNvGrpSpPr>
            <p:nvPr/>
          </p:nvGrpSpPr>
          <p:grpSpPr bwMode="auto">
            <a:xfrm>
              <a:off x="4944" y="1680"/>
              <a:ext cx="96" cy="96"/>
              <a:chOff x="3888" y="2688"/>
              <a:chExt cx="96" cy="96"/>
            </a:xfrm>
          </p:grpSpPr>
          <p:sp>
            <p:nvSpPr>
              <p:cNvPr id="33834" name="Line 123"/>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5" name="Line 124"/>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1" name="Group 125"/>
            <p:cNvGrpSpPr>
              <a:grpSpLocks/>
            </p:cNvGrpSpPr>
            <p:nvPr/>
          </p:nvGrpSpPr>
          <p:grpSpPr bwMode="auto">
            <a:xfrm>
              <a:off x="5088" y="1680"/>
              <a:ext cx="96" cy="96"/>
              <a:chOff x="3888" y="2688"/>
              <a:chExt cx="96" cy="96"/>
            </a:xfrm>
          </p:grpSpPr>
          <p:sp>
            <p:nvSpPr>
              <p:cNvPr id="33832" name="Line 126"/>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3" name="Line 127"/>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mc:AlternateContent xmlns:mc="http://schemas.openxmlformats.org/markup-compatibility/2006" xmlns:a14="http://schemas.microsoft.com/office/drawing/2010/main">
        <mc:Choice Requires="a14">
          <p:sp>
            <p:nvSpPr>
              <p:cNvPr id="743554" name="Object 130"/>
              <p:cNvSpPr txBox="1"/>
              <p:nvPr/>
            </p:nvSpPr>
            <p:spPr bwMode="auto">
              <a:xfrm>
                <a:off x="2743200" y="5410200"/>
                <a:ext cx="2087563" cy="615950"/>
              </a:xfrm>
              <a:prstGeom prst="rect">
                <a:avLst/>
              </a:prstGeom>
              <a:noFill/>
              <a:ln>
                <a:noFill/>
              </a:ln>
              <a:effectLst/>
            </p:spPr>
            <p:txBody>
              <a:bodyPr>
                <a:normAutofit fontScale="25000" lnSpcReduction="20000"/>
              </a:bodyPr>
              <a:lstStyle/>
              <a:p>
                <a:pPr/>
                <a14:m>
                  <m:oMathPara xmlns:m="http://schemas.openxmlformats.org/officeDocument/2006/math">
                    <m:oMathParaPr>
                      <m:jc m:val="left"/>
                    </m:oMathParaPr>
                    <m:oMath xmlns:m="http://schemas.openxmlformats.org/officeDocument/2006/math">
                      <m:sSub>
                        <m:sSubPr>
                          <m:ctrlPr>
                            <a:rPr lang="en-US" sz="7200" i="1">
                              <a:solidFill>
                                <a:srgbClr val="000000"/>
                              </a:solidFill>
                              <a:latin typeface="Cambria Math" panose="02040503050406030204" pitchFamily="18" charset="0"/>
                            </a:rPr>
                          </m:ctrlPr>
                        </m:sSubPr>
                        <m:e>
                          <m:r>
                            <a:rPr lang="en-US" sz="7200" i="1">
                              <a:solidFill>
                                <a:srgbClr val="000000"/>
                              </a:solidFill>
                              <a:latin typeface="Cambria Math" panose="02040503050406030204" pitchFamily="18" charset="0"/>
                            </a:rPr>
                            <m:t>𝜇</m:t>
                          </m:r>
                        </m:e>
                        <m:sub>
                          <m:r>
                            <a:rPr lang="en-US" sz="7200" i="1">
                              <a:solidFill>
                                <a:srgbClr val="000000"/>
                              </a:solidFill>
                              <a:latin typeface="Cambria Math" panose="02040503050406030204" pitchFamily="18" charset="0"/>
                            </a:rPr>
                            <m:t>0</m:t>
                          </m:r>
                        </m:sub>
                      </m:sSub>
                      <m:r>
                        <a:rPr lang="en-US" sz="7200" i="1">
                          <a:solidFill>
                            <a:srgbClr val="000000"/>
                          </a:solidFill>
                          <a:latin typeface="Cambria Math" panose="02040503050406030204" pitchFamily="18" charset="0"/>
                        </a:rPr>
                        <m:t>𝐼</m:t>
                      </m:r>
                      <m:r>
                        <a:rPr lang="en-US" sz="7200" i="1">
                          <a:solidFill>
                            <a:srgbClr val="000000"/>
                          </a:solidFill>
                          <a:latin typeface="Cambria Math" panose="02040503050406030204" pitchFamily="18" charset="0"/>
                        </a:rPr>
                        <m:t>=</m:t>
                      </m:r>
                      <m:nary>
                        <m:naryPr>
                          <m:chr m:val="∮"/>
                          <m:subHide m:val="on"/>
                          <m:supHide m:val="on"/>
                          <m:ctrlPr>
                            <a:rPr lang="en-US" sz="7200" i="1">
                              <a:solidFill>
                                <a:srgbClr val="000000"/>
                              </a:solidFill>
                              <a:latin typeface="Cambria Math" panose="02040503050406030204" pitchFamily="18" charset="0"/>
                            </a:rPr>
                          </m:ctrlPr>
                        </m:naryPr>
                        <m:sub/>
                        <m:sup/>
                        <m:e>
                          <m:r>
                            <a:rPr lang="en-US" sz="7200" i="1">
                              <a:solidFill>
                                <a:srgbClr val="000000"/>
                              </a:solidFill>
                              <a:latin typeface="Cambria Math" panose="02040503050406030204" pitchFamily="18" charset="0"/>
                            </a:rPr>
                            <m:t>𝐁</m:t>
                          </m:r>
                          <m:r>
                            <a:rPr lang="en-US" sz="7200" i="1">
                              <a:solidFill>
                                <a:srgbClr val="000000"/>
                              </a:solidFill>
                              <a:latin typeface="Cambria Math" panose="02040503050406030204" pitchFamily="18" charset="0"/>
                            </a:rPr>
                            <m:t>⋅</m:t>
                          </m:r>
                          <m:r>
                            <a:rPr lang="en-US" sz="7200" i="1">
                              <a:solidFill>
                                <a:srgbClr val="000000"/>
                              </a:solidFill>
                              <a:latin typeface="Cambria Math" panose="02040503050406030204" pitchFamily="18" charset="0"/>
                            </a:rPr>
                            <m:t>𝑑</m:t>
                          </m:r>
                          <m:r>
                            <a:rPr lang="en-US" sz="7200" i="1">
                              <a:solidFill>
                                <a:srgbClr val="000000"/>
                              </a:solidFill>
                              <a:latin typeface="Cambria Math" panose="02040503050406030204" pitchFamily="18" charset="0"/>
                            </a:rPr>
                            <m:t>𝐬</m:t>
                          </m:r>
                        </m:e>
                      </m:nary>
                    </m:oMath>
                  </m:oMathPara>
                </a14:m>
                <a:endParaRPr lang="en-US" sz="6000" dirty="0"/>
              </a:p>
            </p:txBody>
          </p:sp>
        </mc:Choice>
        <mc:Fallback xmlns="">
          <p:sp>
            <p:nvSpPr>
              <p:cNvPr id="743554" name="Object 130"/>
              <p:cNvSpPr txBox="1">
                <a:spLocks noRot="1" noChangeAspect="1" noMove="1" noResize="1" noEditPoints="1" noAdjustHandles="1" noChangeArrowheads="1" noChangeShapeType="1" noTextEdit="1"/>
              </p:cNvSpPr>
              <p:nvPr/>
            </p:nvSpPr>
            <p:spPr bwMode="auto">
              <a:xfrm>
                <a:off x="2743200" y="5410200"/>
                <a:ext cx="2087563" cy="615950"/>
              </a:xfrm>
              <a:prstGeom prst="rect">
                <a:avLst/>
              </a:prstGeom>
              <a:blipFill>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3555" name="Object 131"/>
              <p:cNvSpPr txBox="1"/>
              <p:nvPr/>
            </p:nvSpPr>
            <p:spPr bwMode="auto">
              <a:xfrm>
                <a:off x="4570413" y="5403850"/>
                <a:ext cx="1601787" cy="69215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𝐵</m:t>
                      </m:r>
                      <m:nary>
                        <m:naryPr>
                          <m:chr m:val="∮"/>
                          <m:subHide m:val="on"/>
                          <m:supHide m:val="on"/>
                          <m:ctrlPr>
                            <a:rPr lang="en-US" sz="4000" i="1">
                              <a:solidFill>
                                <a:srgbClr val="000000"/>
                              </a:solidFill>
                              <a:latin typeface="Cambria Math" panose="02040503050406030204" pitchFamily="18" charset="0"/>
                            </a:rPr>
                          </m:ctrlPr>
                        </m:naryPr>
                        <m:sub/>
                        <m:sup/>
                        <m:e>
                          <m:r>
                            <a:rPr lang="en-US" sz="4000" i="1">
                              <a:solidFill>
                                <a:srgbClr val="000000"/>
                              </a:solidFill>
                              <a:latin typeface="Cambria Math" panose="02040503050406030204" pitchFamily="18" charset="0"/>
                            </a:rPr>
                            <m:t>𝑑𝑠</m:t>
                          </m:r>
                        </m:e>
                      </m:nary>
                    </m:oMath>
                  </m:oMathPara>
                </a14:m>
                <a:endParaRPr lang="en-US" sz="2800" dirty="0"/>
              </a:p>
            </p:txBody>
          </p:sp>
        </mc:Choice>
        <mc:Fallback xmlns="">
          <p:sp>
            <p:nvSpPr>
              <p:cNvPr id="743555" name="Object 131"/>
              <p:cNvSpPr txBox="1">
                <a:spLocks noRot="1" noChangeAspect="1" noMove="1" noResize="1" noEditPoints="1" noAdjustHandles="1" noChangeArrowheads="1" noChangeShapeType="1" noTextEdit="1"/>
              </p:cNvSpPr>
              <p:nvPr/>
            </p:nvSpPr>
            <p:spPr bwMode="auto">
              <a:xfrm>
                <a:off x="4570413" y="5403850"/>
                <a:ext cx="1601787" cy="692150"/>
              </a:xfrm>
              <a:prstGeom prst="rect">
                <a:avLst/>
              </a:prstGeom>
              <a:blipFill>
                <a:blip r:embed="rId3"/>
                <a:stretch>
                  <a:fillRect/>
                </a:stretch>
              </a:blipFill>
              <a:ln>
                <a:noFill/>
              </a:ln>
              <a:effectLst/>
            </p:spPr>
            <p:txBody>
              <a:bodyPr/>
              <a:lstStyle/>
              <a:p>
                <a:r>
                  <a:rPr lang="en-US">
                    <a:noFill/>
                  </a:rPr>
                  <a:t> </a:t>
                </a:r>
              </a:p>
            </p:txBody>
          </p:sp>
        </mc:Fallback>
      </mc:AlternateContent>
      <p:graphicFrame>
        <p:nvGraphicFramePr>
          <p:cNvPr id="743556" name="Object 132"/>
          <p:cNvGraphicFramePr>
            <a:graphicFrameLocks noChangeAspect="1"/>
          </p:cNvGraphicFramePr>
          <p:nvPr/>
        </p:nvGraphicFramePr>
        <p:xfrm>
          <a:off x="6205538" y="5521325"/>
          <a:ext cx="1214437" cy="392113"/>
        </p:xfrm>
        <a:graphic>
          <a:graphicData uri="http://schemas.openxmlformats.org/presentationml/2006/ole">
            <mc:AlternateContent xmlns:mc="http://schemas.openxmlformats.org/markup-compatibility/2006">
              <mc:Choice xmlns:v="urn:schemas-microsoft-com:vml" Requires="v">
                <p:oleObj name="Equation" r:id="rId4" imgW="494870" imgH="177646" progId="Equation.DSMT4">
                  <p:embed/>
                </p:oleObj>
              </mc:Choice>
              <mc:Fallback>
                <p:oleObj name="Equation" r:id="rId4" imgW="494870" imgH="177646" progId="Equation.DSMT4">
                  <p:embed/>
                  <p:pic>
                    <p:nvPicPr>
                      <p:cNvPr id="0" name="Object 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538" y="5521325"/>
                        <a:ext cx="1214437"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3557" name="Object 133"/>
          <p:cNvGraphicFramePr>
            <a:graphicFrameLocks noChangeAspect="1"/>
          </p:cNvGraphicFramePr>
          <p:nvPr/>
        </p:nvGraphicFramePr>
        <p:xfrm>
          <a:off x="7589838" y="5913438"/>
          <a:ext cx="1401762" cy="868362"/>
        </p:xfrm>
        <a:graphic>
          <a:graphicData uri="http://schemas.openxmlformats.org/presentationml/2006/ole">
            <mc:AlternateContent xmlns:mc="http://schemas.openxmlformats.org/markup-compatibility/2006">
              <mc:Choice xmlns:v="urn:schemas-microsoft-com:vml" Requires="v">
                <p:oleObj name="Equation" r:id="rId6" imgW="571252" imgH="393529" progId="Equation.DSMT4">
                  <p:embed/>
                </p:oleObj>
              </mc:Choice>
              <mc:Fallback>
                <p:oleObj name="Equation" r:id="rId6" imgW="571252" imgH="393529" progId="Equation.DSMT4">
                  <p:embed/>
                  <p:pic>
                    <p:nvPicPr>
                      <p:cNvPr id="0" name="Object 1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9838" y="5913438"/>
                        <a:ext cx="1401762" cy="868362"/>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3427">
                                            <p:txEl>
                                              <p:pRg st="0" end="0"/>
                                            </p:txEl>
                                          </p:spTgt>
                                        </p:tgtEl>
                                        <p:attrNameLst>
                                          <p:attrName>style.visibility</p:attrName>
                                        </p:attrNameLst>
                                      </p:cBhvr>
                                      <p:to>
                                        <p:strVal val="visible"/>
                                      </p:to>
                                    </p:set>
                                    <p:anim calcmode="lin" valueType="num">
                                      <p:cBhvr additive="base">
                                        <p:cTn id="7" dur="500" fill="hold"/>
                                        <p:tgtEl>
                                          <p:spTgt spid="743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3427">
                                            <p:txEl>
                                              <p:pRg st="1" end="1"/>
                                            </p:txEl>
                                          </p:spTgt>
                                        </p:tgtEl>
                                        <p:attrNameLst>
                                          <p:attrName>style.visibility</p:attrName>
                                        </p:attrNameLst>
                                      </p:cBhvr>
                                      <p:to>
                                        <p:strVal val="visible"/>
                                      </p:to>
                                    </p:set>
                                    <p:anim calcmode="lin" valueType="num">
                                      <p:cBhvr additive="base">
                                        <p:cTn id="13" dur="500" fill="hold"/>
                                        <p:tgtEl>
                                          <p:spTgt spid="743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3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43459"/>
                                        </p:tgtEl>
                                        <p:attrNameLst>
                                          <p:attrName>style.visibility</p:attrName>
                                        </p:attrNameLst>
                                      </p:cBhvr>
                                      <p:to>
                                        <p:strVal val="visible"/>
                                      </p:to>
                                    </p:set>
                                    <p:animEffect transition="in" filter="dissolve">
                                      <p:cBhvr>
                                        <p:cTn id="19" dur="500"/>
                                        <p:tgtEl>
                                          <p:spTgt spid="743459"/>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743474"/>
                                        </p:tgtEl>
                                        <p:attrNameLst>
                                          <p:attrName>style.visibility</p:attrName>
                                        </p:attrNameLst>
                                      </p:cBhvr>
                                      <p:to>
                                        <p:strVal val="visible"/>
                                      </p:to>
                                    </p:set>
                                    <p:animEffect transition="in" filter="wipe(left)">
                                      <p:cBhvr>
                                        <p:cTn id="23" dur="500"/>
                                        <p:tgtEl>
                                          <p:spTgt spid="7434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43470"/>
                                        </p:tgtEl>
                                        <p:attrNameLst>
                                          <p:attrName>style.visibility</p:attrName>
                                        </p:attrNameLst>
                                      </p:cBhvr>
                                      <p:to>
                                        <p:strVal val="visible"/>
                                      </p:to>
                                    </p:set>
                                    <p:animEffect transition="in" filter="wipe(left)">
                                      <p:cBhvr>
                                        <p:cTn id="28" dur="500"/>
                                        <p:tgtEl>
                                          <p:spTgt spid="743470"/>
                                        </p:tgtEl>
                                      </p:cBhvr>
                                    </p:animEffect>
                                  </p:childTnLst>
                                </p:cTn>
                              </p:par>
                              <p:par>
                                <p:cTn id="29" presetID="22" presetClass="entr" presetSubtype="8" fill="hold" nodeType="withEffect">
                                  <p:stCondLst>
                                    <p:cond delay="0"/>
                                  </p:stCondLst>
                                  <p:childTnLst>
                                    <p:set>
                                      <p:cBhvr>
                                        <p:cTn id="30" dur="1" fill="hold">
                                          <p:stCondLst>
                                            <p:cond delay="0"/>
                                          </p:stCondLst>
                                        </p:cTn>
                                        <p:tgtEl>
                                          <p:spTgt spid="743471"/>
                                        </p:tgtEl>
                                        <p:attrNameLst>
                                          <p:attrName>style.visibility</p:attrName>
                                        </p:attrNameLst>
                                      </p:cBhvr>
                                      <p:to>
                                        <p:strVal val="visible"/>
                                      </p:to>
                                    </p:set>
                                    <p:animEffect transition="in" filter="wipe(left)">
                                      <p:cBhvr>
                                        <p:cTn id="31" dur="500"/>
                                        <p:tgtEl>
                                          <p:spTgt spid="74347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743552"/>
                                        </p:tgtEl>
                                        <p:attrNameLst>
                                          <p:attrName>style.visibility</p:attrName>
                                        </p:attrNameLst>
                                      </p:cBhvr>
                                      <p:to>
                                        <p:strVal val="visible"/>
                                      </p:to>
                                    </p:set>
                                    <p:anim calcmode="lin" valueType="num">
                                      <p:cBhvr>
                                        <p:cTn id="36" dur="500" fill="hold"/>
                                        <p:tgtEl>
                                          <p:spTgt spid="743552"/>
                                        </p:tgtEl>
                                        <p:attrNameLst>
                                          <p:attrName>ppt_w</p:attrName>
                                        </p:attrNameLst>
                                      </p:cBhvr>
                                      <p:tavLst>
                                        <p:tav tm="0">
                                          <p:val>
                                            <p:fltVal val="0"/>
                                          </p:val>
                                        </p:tav>
                                        <p:tav tm="100000">
                                          <p:val>
                                            <p:strVal val="#ppt_w"/>
                                          </p:val>
                                        </p:tav>
                                      </p:tavLst>
                                    </p:anim>
                                    <p:anim calcmode="lin" valueType="num">
                                      <p:cBhvr>
                                        <p:cTn id="37" dur="500" fill="hold"/>
                                        <p:tgtEl>
                                          <p:spTgt spid="743552"/>
                                        </p:tgtEl>
                                        <p:attrNameLst>
                                          <p:attrName>ppt_h</p:attrName>
                                        </p:attrNameLst>
                                      </p:cBhvr>
                                      <p:tavLst>
                                        <p:tav tm="0">
                                          <p:val>
                                            <p:fltVal val="0"/>
                                          </p:val>
                                        </p:tav>
                                        <p:tav tm="100000">
                                          <p:val>
                                            <p:strVal val="#ppt_h"/>
                                          </p:val>
                                        </p:tav>
                                      </p:tavLst>
                                    </p:anim>
                                  </p:childTnLst>
                                </p:cTn>
                              </p:par>
                            </p:childTnLst>
                          </p:cTn>
                        </p:par>
                        <p:par>
                          <p:cTn id="38" fill="hold" nodeType="afterGroup">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74348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43488">
                                            <p:txEl>
                                              <p:pRg st="0" end="0"/>
                                            </p:txEl>
                                          </p:spTgt>
                                        </p:tgtEl>
                                        <p:attrNameLst>
                                          <p:attrName>style.visibility</p:attrName>
                                        </p:attrNameLst>
                                      </p:cBhvr>
                                      <p:to>
                                        <p:strVal val="visible"/>
                                      </p:to>
                                    </p:set>
                                    <p:anim calcmode="lin" valueType="num">
                                      <p:cBhvr additive="base">
                                        <p:cTn id="45" dur="500" fill="hold"/>
                                        <p:tgtEl>
                                          <p:spTgt spid="743488">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43488">
                                            <p:txEl>
                                              <p:pRg st="0" end="0"/>
                                            </p:txEl>
                                          </p:spTgt>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00"/>
                            </p:stCondLst>
                            <p:childTnLst>
                              <p:par>
                                <p:cTn id="48" presetID="23" presetClass="entr" presetSubtype="32" fill="hold" nodeType="afterEffect">
                                  <p:stCondLst>
                                    <p:cond delay="0"/>
                                  </p:stCondLst>
                                  <p:childTnLst>
                                    <p:set>
                                      <p:cBhvr>
                                        <p:cTn id="49" dur="1" fill="hold">
                                          <p:stCondLst>
                                            <p:cond delay="0"/>
                                          </p:stCondLst>
                                        </p:cTn>
                                        <p:tgtEl>
                                          <p:spTgt spid="743553"/>
                                        </p:tgtEl>
                                        <p:attrNameLst>
                                          <p:attrName>style.visibility</p:attrName>
                                        </p:attrNameLst>
                                      </p:cBhvr>
                                      <p:to>
                                        <p:strVal val="visible"/>
                                      </p:to>
                                    </p:set>
                                    <p:anim calcmode="lin" valueType="num">
                                      <p:cBhvr>
                                        <p:cTn id="50" dur="500" fill="hold"/>
                                        <p:tgtEl>
                                          <p:spTgt spid="743553"/>
                                        </p:tgtEl>
                                        <p:attrNameLst>
                                          <p:attrName>ppt_w</p:attrName>
                                        </p:attrNameLst>
                                      </p:cBhvr>
                                      <p:tavLst>
                                        <p:tav tm="0">
                                          <p:val>
                                            <p:strVal val="4*#ppt_w"/>
                                          </p:val>
                                        </p:tav>
                                        <p:tav tm="100000">
                                          <p:val>
                                            <p:strVal val="#ppt_w"/>
                                          </p:val>
                                        </p:tav>
                                      </p:tavLst>
                                    </p:anim>
                                    <p:anim calcmode="lin" valueType="num">
                                      <p:cBhvr>
                                        <p:cTn id="51" dur="500" fill="hold"/>
                                        <p:tgtEl>
                                          <p:spTgt spid="743553"/>
                                        </p:tgtEl>
                                        <p:attrNameLst>
                                          <p:attrName>ppt_h</p:attrName>
                                        </p:attrNameLst>
                                      </p:cBhvr>
                                      <p:tavLst>
                                        <p:tav tm="0">
                                          <p:val>
                                            <p:strVal val="4*#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743488">
                                            <p:txEl>
                                              <p:pRg st="1" end="1"/>
                                            </p:txEl>
                                          </p:spTgt>
                                        </p:tgtEl>
                                        <p:attrNameLst>
                                          <p:attrName>style.visibility</p:attrName>
                                        </p:attrNameLst>
                                      </p:cBhvr>
                                      <p:to>
                                        <p:strVal val="visible"/>
                                      </p:to>
                                    </p:set>
                                    <p:anim calcmode="lin" valueType="num">
                                      <p:cBhvr additive="base">
                                        <p:cTn id="56" dur="500" fill="hold"/>
                                        <p:tgtEl>
                                          <p:spTgt spid="743488">
                                            <p:txEl>
                                              <p:pRg st="1" end="1"/>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7434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743488">
                                            <p:txEl>
                                              <p:pRg st="2" end="2"/>
                                            </p:txEl>
                                          </p:spTgt>
                                        </p:tgtEl>
                                        <p:attrNameLst>
                                          <p:attrName>style.visibility</p:attrName>
                                        </p:attrNameLst>
                                      </p:cBhvr>
                                      <p:to>
                                        <p:strVal val="visible"/>
                                      </p:to>
                                    </p:set>
                                    <p:anim calcmode="lin" valueType="num">
                                      <p:cBhvr additive="base">
                                        <p:cTn id="62" dur="500" fill="hold"/>
                                        <p:tgtEl>
                                          <p:spTgt spid="743488">
                                            <p:txEl>
                                              <p:pRg st="2" end="2"/>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7434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4355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743555"/>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743556"/>
                                        </p:tgtEl>
                                        <p:attrNameLst>
                                          <p:attrName>style.visibility</p:attrName>
                                        </p:attrNameLst>
                                      </p:cBhvr>
                                      <p:to>
                                        <p:strVal val="visible"/>
                                      </p:to>
                                    </p:set>
                                    <p:animEffect transition="in" filter="wipe(left)">
                                      <p:cBhvr>
                                        <p:cTn id="76" dur="500"/>
                                        <p:tgtEl>
                                          <p:spTgt spid="74355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743557"/>
                                        </p:tgtEl>
                                        <p:attrNameLst>
                                          <p:attrName>style.visibility</p:attrName>
                                        </p:attrNameLst>
                                      </p:cBhvr>
                                      <p:to>
                                        <p:strVal val="visible"/>
                                      </p:to>
                                    </p:set>
                                    <p:animEffect transition="in" filter="wipe(left)">
                                      <p:cBhvr>
                                        <p:cTn id="81" dur="500"/>
                                        <p:tgtEl>
                                          <p:spTgt spid="74355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743488">
                                            <p:txEl>
                                              <p:pRg st="3" end="3"/>
                                            </p:txEl>
                                          </p:spTgt>
                                        </p:tgtEl>
                                        <p:attrNameLst>
                                          <p:attrName>style.visibility</p:attrName>
                                        </p:attrNameLst>
                                      </p:cBhvr>
                                      <p:to>
                                        <p:strVal val="visible"/>
                                      </p:to>
                                    </p:set>
                                    <p:anim calcmode="lin" valueType="num">
                                      <p:cBhvr additive="base">
                                        <p:cTn id="86" dur="500" fill="hold"/>
                                        <p:tgtEl>
                                          <p:spTgt spid="743488">
                                            <p:txEl>
                                              <p:pRg st="3" end="3"/>
                                            </p:tx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74348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7" grpId="0" build="p"/>
      <p:bldP spid="743459" grpId="0" animBg="1"/>
      <p:bldP spid="743483" grpId="0"/>
      <p:bldP spid="743488" grpId="0" uiExpand="1" build="p"/>
      <p:bldP spid="743554" grpId="0"/>
      <p:bldP spid="7435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555" name="Picture 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19600"/>
            <a:ext cx="50292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 Box 7"/>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Using Ampere’s Law (2)</a:t>
            </a:r>
          </a:p>
        </p:txBody>
      </p:sp>
      <p:sp>
        <p:nvSpPr>
          <p:cNvPr id="744456" name="Text Box 8"/>
          <p:cNvSpPr txBox="1">
            <a:spLocks noChangeArrowheads="1"/>
          </p:cNvSpPr>
          <p:nvPr/>
        </p:nvSpPr>
        <p:spPr bwMode="auto">
          <a:xfrm>
            <a:off x="0" y="762000"/>
            <a:ext cx="891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Now do it inside the wire</a:t>
            </a:r>
          </a:p>
          <a:p>
            <a:pPr eaLnBrk="1" hangingPunct="1">
              <a:buFontTx/>
              <a:buChar char="•"/>
            </a:pPr>
            <a:r>
              <a:rPr lang="en-US" sz="2400">
                <a:solidFill>
                  <a:srgbClr val="FF0000"/>
                </a:solidFill>
              </a:rPr>
              <a:t>Ampere loop inside the wire does </a:t>
            </a:r>
            <a:r>
              <a:rPr lang="en-US" sz="2400" u="sng">
                <a:solidFill>
                  <a:srgbClr val="FF0000"/>
                </a:solidFill>
              </a:rPr>
              <a:t>not</a:t>
            </a:r>
            <a:r>
              <a:rPr lang="en-US" sz="2400">
                <a:solidFill>
                  <a:srgbClr val="FF0000"/>
                </a:solidFill>
              </a:rPr>
              <a:t> contain all the current</a:t>
            </a:r>
          </a:p>
          <a:p>
            <a:pPr eaLnBrk="1" hangingPunct="1">
              <a:buFontTx/>
              <a:buChar char="•"/>
            </a:pPr>
            <a:r>
              <a:rPr lang="en-US" sz="2400">
                <a:solidFill>
                  <a:srgbClr val="FF0000"/>
                </a:solidFill>
              </a:rPr>
              <a:t>The fraction is proportional to the area</a:t>
            </a:r>
          </a:p>
        </p:txBody>
      </p:sp>
      <p:sp>
        <p:nvSpPr>
          <p:cNvPr id="34821" name="Text Box 21"/>
          <p:cNvSpPr txBox="1">
            <a:spLocks noChangeArrowheads="1"/>
          </p:cNvSpPr>
          <p:nvPr/>
        </p:nvSpPr>
        <p:spPr bwMode="auto">
          <a:xfrm>
            <a:off x="7010400" y="3581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a:solidFill>
                  <a:schemeClr val="tx1"/>
                </a:solidFill>
              </a:rPr>
              <a:t>End-on view</a:t>
            </a:r>
          </a:p>
        </p:txBody>
      </p:sp>
      <p:grpSp>
        <p:nvGrpSpPr>
          <p:cNvPr id="34822" name="Group 26"/>
          <p:cNvGrpSpPr>
            <a:grpSpLocks/>
          </p:cNvGrpSpPr>
          <p:nvPr/>
        </p:nvGrpSpPr>
        <p:grpSpPr bwMode="auto">
          <a:xfrm>
            <a:off x="6781800" y="1447800"/>
            <a:ext cx="1828800" cy="1828800"/>
            <a:chOff x="4272" y="1008"/>
            <a:chExt cx="1152" cy="1152"/>
          </a:xfrm>
        </p:grpSpPr>
        <p:sp>
          <p:nvSpPr>
            <p:cNvPr id="744475" name="Oval 27"/>
            <p:cNvSpPr>
              <a:spLocks noChangeArrowheads="1"/>
            </p:cNvSpPr>
            <p:nvPr/>
          </p:nvSpPr>
          <p:spPr bwMode="auto">
            <a:xfrm>
              <a:off x="4416" y="1152"/>
              <a:ext cx="864" cy="864"/>
            </a:xfrm>
            <a:prstGeom prst="ellipse">
              <a:avLst/>
            </a:prstGeom>
            <a:gradFill rotWithShape="1">
              <a:gsLst>
                <a:gs pos="0">
                  <a:schemeClr val="folHlink">
                    <a:gamma/>
                    <a:shade val="46275"/>
                    <a:invGamma/>
                  </a:schemeClr>
                </a:gs>
                <a:gs pos="50000">
                  <a:schemeClr val="folHlink"/>
                </a:gs>
                <a:gs pos="100000">
                  <a:schemeClr val="folHlink">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4836" name="Arc 28"/>
            <p:cNvSpPr>
              <a:spLocks/>
            </p:cNvSpPr>
            <p:nvPr/>
          </p:nvSpPr>
          <p:spPr bwMode="auto">
            <a:xfrm>
              <a:off x="4848" y="1008"/>
              <a:ext cx="576" cy="1152"/>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Arc 29"/>
            <p:cNvSpPr>
              <a:spLocks/>
            </p:cNvSpPr>
            <p:nvPr/>
          </p:nvSpPr>
          <p:spPr bwMode="auto">
            <a:xfrm rot="10800000">
              <a:off x="4272" y="1008"/>
              <a:ext cx="576" cy="1152"/>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0099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38" name="Group 30"/>
            <p:cNvGrpSpPr>
              <a:grpSpLocks/>
            </p:cNvGrpSpPr>
            <p:nvPr/>
          </p:nvGrpSpPr>
          <p:grpSpPr bwMode="auto">
            <a:xfrm>
              <a:off x="4656" y="1248"/>
              <a:ext cx="96" cy="96"/>
              <a:chOff x="3888" y="2688"/>
              <a:chExt cx="96" cy="96"/>
            </a:xfrm>
          </p:grpSpPr>
          <p:sp>
            <p:nvSpPr>
              <p:cNvPr id="34899" name="Line 31"/>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00" name="Line 32"/>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39" name="Group 33"/>
            <p:cNvGrpSpPr>
              <a:grpSpLocks/>
            </p:cNvGrpSpPr>
            <p:nvPr/>
          </p:nvGrpSpPr>
          <p:grpSpPr bwMode="auto">
            <a:xfrm>
              <a:off x="4800" y="1248"/>
              <a:ext cx="96" cy="96"/>
              <a:chOff x="3888" y="2688"/>
              <a:chExt cx="96" cy="96"/>
            </a:xfrm>
          </p:grpSpPr>
          <p:sp>
            <p:nvSpPr>
              <p:cNvPr id="34897" name="Line 34"/>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8" name="Line 35"/>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40" name="Group 36"/>
            <p:cNvGrpSpPr>
              <a:grpSpLocks/>
            </p:cNvGrpSpPr>
            <p:nvPr/>
          </p:nvGrpSpPr>
          <p:grpSpPr bwMode="auto">
            <a:xfrm>
              <a:off x="4944" y="1248"/>
              <a:ext cx="96" cy="96"/>
              <a:chOff x="3888" y="2688"/>
              <a:chExt cx="96" cy="96"/>
            </a:xfrm>
          </p:grpSpPr>
          <p:sp>
            <p:nvSpPr>
              <p:cNvPr id="34895" name="Line 37"/>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6" name="Line 38"/>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41" name="Group 39"/>
            <p:cNvGrpSpPr>
              <a:grpSpLocks/>
            </p:cNvGrpSpPr>
            <p:nvPr/>
          </p:nvGrpSpPr>
          <p:grpSpPr bwMode="auto">
            <a:xfrm>
              <a:off x="4512" y="1392"/>
              <a:ext cx="96" cy="96"/>
              <a:chOff x="3888" y="2688"/>
              <a:chExt cx="96" cy="96"/>
            </a:xfrm>
          </p:grpSpPr>
          <p:sp>
            <p:nvSpPr>
              <p:cNvPr id="34893" name="Line 40"/>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4" name="Line 41"/>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42" name="Group 42"/>
            <p:cNvGrpSpPr>
              <a:grpSpLocks/>
            </p:cNvGrpSpPr>
            <p:nvPr/>
          </p:nvGrpSpPr>
          <p:grpSpPr bwMode="auto">
            <a:xfrm>
              <a:off x="4656" y="1392"/>
              <a:ext cx="96" cy="96"/>
              <a:chOff x="3888" y="2688"/>
              <a:chExt cx="96" cy="96"/>
            </a:xfrm>
          </p:grpSpPr>
          <p:sp>
            <p:nvSpPr>
              <p:cNvPr id="34891" name="Line 43"/>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2" name="Line 44"/>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43" name="Group 45"/>
            <p:cNvGrpSpPr>
              <a:grpSpLocks/>
            </p:cNvGrpSpPr>
            <p:nvPr/>
          </p:nvGrpSpPr>
          <p:grpSpPr bwMode="auto">
            <a:xfrm>
              <a:off x="4800" y="1392"/>
              <a:ext cx="96" cy="96"/>
              <a:chOff x="3888" y="2688"/>
              <a:chExt cx="96" cy="96"/>
            </a:xfrm>
          </p:grpSpPr>
          <p:sp>
            <p:nvSpPr>
              <p:cNvPr id="34889" name="Line 46"/>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0" name="Line 47"/>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44" name="Group 48"/>
            <p:cNvGrpSpPr>
              <a:grpSpLocks/>
            </p:cNvGrpSpPr>
            <p:nvPr/>
          </p:nvGrpSpPr>
          <p:grpSpPr bwMode="auto">
            <a:xfrm>
              <a:off x="4512" y="1536"/>
              <a:ext cx="96" cy="96"/>
              <a:chOff x="3888" y="2688"/>
              <a:chExt cx="96" cy="96"/>
            </a:xfrm>
          </p:grpSpPr>
          <p:sp>
            <p:nvSpPr>
              <p:cNvPr id="34887" name="Line 49"/>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8" name="Line 50"/>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45" name="Group 51"/>
            <p:cNvGrpSpPr>
              <a:grpSpLocks/>
            </p:cNvGrpSpPr>
            <p:nvPr/>
          </p:nvGrpSpPr>
          <p:grpSpPr bwMode="auto">
            <a:xfrm>
              <a:off x="4656" y="1536"/>
              <a:ext cx="96" cy="96"/>
              <a:chOff x="3888" y="2688"/>
              <a:chExt cx="96" cy="96"/>
            </a:xfrm>
          </p:grpSpPr>
          <p:sp>
            <p:nvSpPr>
              <p:cNvPr id="34885" name="Line 52"/>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6" name="Line 53"/>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46" name="Group 54"/>
            <p:cNvGrpSpPr>
              <a:grpSpLocks/>
            </p:cNvGrpSpPr>
            <p:nvPr/>
          </p:nvGrpSpPr>
          <p:grpSpPr bwMode="auto">
            <a:xfrm>
              <a:off x="4800" y="1536"/>
              <a:ext cx="96" cy="96"/>
              <a:chOff x="3888" y="2688"/>
              <a:chExt cx="96" cy="96"/>
            </a:xfrm>
          </p:grpSpPr>
          <p:sp>
            <p:nvSpPr>
              <p:cNvPr id="34883" name="Line 55"/>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4" name="Line 56"/>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47" name="Group 57"/>
            <p:cNvGrpSpPr>
              <a:grpSpLocks/>
            </p:cNvGrpSpPr>
            <p:nvPr/>
          </p:nvGrpSpPr>
          <p:grpSpPr bwMode="auto">
            <a:xfrm>
              <a:off x="4512" y="1680"/>
              <a:ext cx="96" cy="96"/>
              <a:chOff x="3888" y="2688"/>
              <a:chExt cx="96" cy="96"/>
            </a:xfrm>
          </p:grpSpPr>
          <p:sp>
            <p:nvSpPr>
              <p:cNvPr id="34881" name="Line 58"/>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2" name="Line 59"/>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48" name="Group 60"/>
            <p:cNvGrpSpPr>
              <a:grpSpLocks/>
            </p:cNvGrpSpPr>
            <p:nvPr/>
          </p:nvGrpSpPr>
          <p:grpSpPr bwMode="auto">
            <a:xfrm>
              <a:off x="4656" y="1680"/>
              <a:ext cx="96" cy="96"/>
              <a:chOff x="3888" y="2688"/>
              <a:chExt cx="96" cy="96"/>
            </a:xfrm>
          </p:grpSpPr>
          <p:sp>
            <p:nvSpPr>
              <p:cNvPr id="34879" name="Line 61"/>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0" name="Line 62"/>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49" name="Group 63"/>
            <p:cNvGrpSpPr>
              <a:grpSpLocks/>
            </p:cNvGrpSpPr>
            <p:nvPr/>
          </p:nvGrpSpPr>
          <p:grpSpPr bwMode="auto">
            <a:xfrm>
              <a:off x="4800" y="1680"/>
              <a:ext cx="96" cy="96"/>
              <a:chOff x="3888" y="2688"/>
              <a:chExt cx="96" cy="96"/>
            </a:xfrm>
          </p:grpSpPr>
          <p:sp>
            <p:nvSpPr>
              <p:cNvPr id="34877" name="Line 64"/>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8" name="Line 65"/>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0" name="Group 66"/>
            <p:cNvGrpSpPr>
              <a:grpSpLocks/>
            </p:cNvGrpSpPr>
            <p:nvPr/>
          </p:nvGrpSpPr>
          <p:grpSpPr bwMode="auto">
            <a:xfrm>
              <a:off x="4656" y="1824"/>
              <a:ext cx="96" cy="96"/>
              <a:chOff x="3888" y="2688"/>
              <a:chExt cx="96" cy="96"/>
            </a:xfrm>
          </p:grpSpPr>
          <p:sp>
            <p:nvSpPr>
              <p:cNvPr id="34875" name="Line 67"/>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6" name="Line 68"/>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1" name="Group 69"/>
            <p:cNvGrpSpPr>
              <a:grpSpLocks/>
            </p:cNvGrpSpPr>
            <p:nvPr/>
          </p:nvGrpSpPr>
          <p:grpSpPr bwMode="auto">
            <a:xfrm>
              <a:off x="4800" y="1824"/>
              <a:ext cx="96" cy="96"/>
              <a:chOff x="3888" y="2688"/>
              <a:chExt cx="96" cy="96"/>
            </a:xfrm>
          </p:grpSpPr>
          <p:sp>
            <p:nvSpPr>
              <p:cNvPr id="34873" name="Line 70"/>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4" name="Line 71"/>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2" name="Group 72"/>
            <p:cNvGrpSpPr>
              <a:grpSpLocks/>
            </p:cNvGrpSpPr>
            <p:nvPr/>
          </p:nvGrpSpPr>
          <p:grpSpPr bwMode="auto">
            <a:xfrm>
              <a:off x="4944" y="1824"/>
              <a:ext cx="96" cy="96"/>
              <a:chOff x="3888" y="2688"/>
              <a:chExt cx="96" cy="96"/>
            </a:xfrm>
          </p:grpSpPr>
          <p:sp>
            <p:nvSpPr>
              <p:cNvPr id="34871" name="Line 73"/>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2" name="Line 74"/>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3" name="Group 75"/>
            <p:cNvGrpSpPr>
              <a:grpSpLocks/>
            </p:cNvGrpSpPr>
            <p:nvPr/>
          </p:nvGrpSpPr>
          <p:grpSpPr bwMode="auto">
            <a:xfrm>
              <a:off x="4944" y="1392"/>
              <a:ext cx="96" cy="96"/>
              <a:chOff x="3888" y="2688"/>
              <a:chExt cx="96" cy="96"/>
            </a:xfrm>
          </p:grpSpPr>
          <p:sp>
            <p:nvSpPr>
              <p:cNvPr id="34869" name="Line 76"/>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0" name="Line 77"/>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4" name="Group 78"/>
            <p:cNvGrpSpPr>
              <a:grpSpLocks/>
            </p:cNvGrpSpPr>
            <p:nvPr/>
          </p:nvGrpSpPr>
          <p:grpSpPr bwMode="auto">
            <a:xfrm>
              <a:off x="5088" y="1392"/>
              <a:ext cx="96" cy="96"/>
              <a:chOff x="3888" y="2688"/>
              <a:chExt cx="96" cy="96"/>
            </a:xfrm>
          </p:grpSpPr>
          <p:sp>
            <p:nvSpPr>
              <p:cNvPr id="34867" name="Line 79"/>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8" name="Line 80"/>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5" name="Group 81"/>
            <p:cNvGrpSpPr>
              <a:grpSpLocks/>
            </p:cNvGrpSpPr>
            <p:nvPr/>
          </p:nvGrpSpPr>
          <p:grpSpPr bwMode="auto">
            <a:xfrm>
              <a:off x="4944" y="1536"/>
              <a:ext cx="96" cy="96"/>
              <a:chOff x="3888" y="2688"/>
              <a:chExt cx="96" cy="96"/>
            </a:xfrm>
          </p:grpSpPr>
          <p:sp>
            <p:nvSpPr>
              <p:cNvPr id="34865" name="Line 82"/>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6" name="Line 83"/>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6" name="Group 84"/>
            <p:cNvGrpSpPr>
              <a:grpSpLocks/>
            </p:cNvGrpSpPr>
            <p:nvPr/>
          </p:nvGrpSpPr>
          <p:grpSpPr bwMode="auto">
            <a:xfrm>
              <a:off x="5088" y="1536"/>
              <a:ext cx="96" cy="96"/>
              <a:chOff x="3888" y="2688"/>
              <a:chExt cx="96" cy="96"/>
            </a:xfrm>
          </p:grpSpPr>
          <p:sp>
            <p:nvSpPr>
              <p:cNvPr id="34863" name="Line 85"/>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4" name="Line 86"/>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7" name="Group 87"/>
            <p:cNvGrpSpPr>
              <a:grpSpLocks/>
            </p:cNvGrpSpPr>
            <p:nvPr/>
          </p:nvGrpSpPr>
          <p:grpSpPr bwMode="auto">
            <a:xfrm>
              <a:off x="4944" y="1680"/>
              <a:ext cx="96" cy="96"/>
              <a:chOff x="3888" y="2688"/>
              <a:chExt cx="96" cy="96"/>
            </a:xfrm>
          </p:grpSpPr>
          <p:sp>
            <p:nvSpPr>
              <p:cNvPr id="34861" name="Line 88"/>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2" name="Line 89"/>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8" name="Group 90"/>
            <p:cNvGrpSpPr>
              <a:grpSpLocks/>
            </p:cNvGrpSpPr>
            <p:nvPr/>
          </p:nvGrpSpPr>
          <p:grpSpPr bwMode="auto">
            <a:xfrm>
              <a:off x="5088" y="1680"/>
              <a:ext cx="96" cy="96"/>
              <a:chOff x="3888" y="2688"/>
              <a:chExt cx="96" cy="96"/>
            </a:xfrm>
          </p:grpSpPr>
          <p:sp>
            <p:nvSpPr>
              <p:cNvPr id="34859" name="Line 91"/>
              <p:cNvSpPr>
                <a:spLocks noChangeShapeType="1"/>
              </p:cNvSpPr>
              <p:nvPr/>
            </p:nvSpPr>
            <p:spPr bwMode="auto">
              <a:xfrm>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0" name="Line 92"/>
              <p:cNvSpPr>
                <a:spLocks noChangeShapeType="1"/>
              </p:cNvSpPr>
              <p:nvPr/>
            </p:nvSpPr>
            <p:spPr bwMode="auto">
              <a:xfrm flipH="1">
                <a:off x="3888" y="2688"/>
                <a:ext cx="96" cy="96"/>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aphicFrame>
        <p:nvGraphicFramePr>
          <p:cNvPr id="744543" name="Object 95"/>
          <p:cNvGraphicFramePr>
            <a:graphicFrameLocks noChangeAspect="1"/>
          </p:cNvGraphicFramePr>
          <p:nvPr/>
        </p:nvGraphicFramePr>
        <p:xfrm>
          <a:off x="2286000" y="2660650"/>
          <a:ext cx="1214438" cy="392113"/>
        </p:xfrm>
        <a:graphic>
          <a:graphicData uri="http://schemas.openxmlformats.org/presentationml/2006/ole">
            <mc:AlternateContent xmlns:mc="http://schemas.openxmlformats.org/markup-compatibility/2006">
              <mc:Choice xmlns:v="urn:schemas-microsoft-com:vml" Requires="v">
                <p:oleObj name="Equation" r:id="rId3" imgW="494870" imgH="177646" progId="Equation.DSMT4">
                  <p:embed/>
                </p:oleObj>
              </mc:Choice>
              <mc:Fallback>
                <p:oleObj name="Equation" r:id="rId3" imgW="494870" imgH="177646" progId="Equation.DSMT4">
                  <p:embed/>
                  <p:pic>
                    <p:nvPicPr>
                      <p:cNvPr id="0" name="Object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660650"/>
                        <a:ext cx="1214438"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44470" name="Group 22"/>
          <p:cNvGrpSpPr>
            <a:grpSpLocks/>
          </p:cNvGrpSpPr>
          <p:nvPr/>
        </p:nvGrpSpPr>
        <p:grpSpPr bwMode="auto">
          <a:xfrm>
            <a:off x="7315200" y="1981200"/>
            <a:ext cx="762000" cy="762000"/>
            <a:chOff x="4128" y="864"/>
            <a:chExt cx="1440" cy="1440"/>
          </a:xfrm>
        </p:grpSpPr>
        <p:sp>
          <p:nvSpPr>
            <p:cNvPr id="34833" name="Arc 23"/>
            <p:cNvSpPr>
              <a:spLocks/>
            </p:cNvSpPr>
            <p:nvPr/>
          </p:nvSpPr>
          <p:spPr bwMode="auto">
            <a:xfrm>
              <a:off x="4848" y="864"/>
              <a:ext cx="720" cy="144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FF0000"/>
              </a:solidFill>
              <a:prstDash val="lgDash"/>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4" name="Arc 24"/>
            <p:cNvSpPr>
              <a:spLocks/>
            </p:cNvSpPr>
            <p:nvPr/>
          </p:nvSpPr>
          <p:spPr bwMode="auto">
            <a:xfrm rot="10800000">
              <a:off x="4128" y="864"/>
              <a:ext cx="720" cy="1440"/>
            </a:xfrm>
            <a:custGeom>
              <a:avLst/>
              <a:gdLst>
                <a:gd name="T0" fmla="*/ 0 w 21675"/>
                <a:gd name="T1" fmla="*/ 0 h 43200"/>
                <a:gd name="T2" fmla="*/ 0 w 21675"/>
                <a:gd name="T3" fmla="*/ 0 h 43200"/>
                <a:gd name="T4" fmla="*/ 0 w 21675"/>
                <a:gd name="T5" fmla="*/ 0 h 43200"/>
                <a:gd name="T6" fmla="*/ 0 60000 65536"/>
                <a:gd name="T7" fmla="*/ 0 60000 65536"/>
                <a:gd name="T8" fmla="*/ 0 60000 65536"/>
              </a:gdLst>
              <a:ahLst/>
              <a:cxnLst>
                <a:cxn ang="T6">
                  <a:pos x="T0" y="T1"/>
                </a:cxn>
                <a:cxn ang="T7">
                  <a:pos x="T2" y="T3"/>
                </a:cxn>
                <a:cxn ang="T8">
                  <a:pos x="T4" y="T5"/>
                </a:cxn>
              </a:cxnLst>
              <a:rect l="0" t="0" r="r" b="b"/>
              <a:pathLst>
                <a:path w="21675" h="43200" fill="none" extrusionOk="0">
                  <a:moveTo>
                    <a:pt x="74" y="0"/>
                  </a:moveTo>
                  <a:cubicBezTo>
                    <a:pt x="12004" y="0"/>
                    <a:pt x="21675" y="9670"/>
                    <a:pt x="21675" y="21600"/>
                  </a:cubicBezTo>
                  <a:cubicBezTo>
                    <a:pt x="21675" y="33529"/>
                    <a:pt x="12004" y="43200"/>
                    <a:pt x="75" y="43200"/>
                  </a:cubicBezTo>
                  <a:cubicBezTo>
                    <a:pt x="50" y="43200"/>
                    <a:pt x="25" y="43199"/>
                    <a:pt x="0" y="43199"/>
                  </a:cubicBezTo>
                </a:path>
                <a:path w="21675" h="43200" stroke="0" extrusionOk="0">
                  <a:moveTo>
                    <a:pt x="74" y="0"/>
                  </a:moveTo>
                  <a:cubicBezTo>
                    <a:pt x="12004" y="0"/>
                    <a:pt x="21675" y="9670"/>
                    <a:pt x="21675" y="21600"/>
                  </a:cubicBezTo>
                  <a:cubicBezTo>
                    <a:pt x="21675" y="33529"/>
                    <a:pt x="12004" y="43200"/>
                    <a:pt x="75" y="43200"/>
                  </a:cubicBezTo>
                  <a:cubicBezTo>
                    <a:pt x="50" y="43200"/>
                    <a:pt x="25" y="43199"/>
                    <a:pt x="0" y="43199"/>
                  </a:cubicBezTo>
                  <a:lnTo>
                    <a:pt x="75" y="21600"/>
                  </a:lnTo>
                  <a:lnTo>
                    <a:pt x="74" y="0"/>
                  </a:lnTo>
                  <a:close/>
                </a:path>
              </a:pathLst>
            </a:custGeom>
            <a:noFill/>
            <a:ln w="28575">
              <a:solidFill>
                <a:srgbClr val="FF0000"/>
              </a:solidFill>
              <a:prstDash val="lgDash"/>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744545" name="Object 97"/>
          <p:cNvGraphicFramePr>
            <a:graphicFrameLocks noChangeAspect="1"/>
          </p:cNvGraphicFramePr>
          <p:nvPr/>
        </p:nvGraphicFramePr>
        <p:xfrm>
          <a:off x="5029200" y="1524000"/>
          <a:ext cx="1493838" cy="923925"/>
        </p:xfrm>
        <a:graphic>
          <a:graphicData uri="http://schemas.openxmlformats.org/presentationml/2006/ole">
            <mc:AlternateContent xmlns:mc="http://schemas.openxmlformats.org/markup-compatibility/2006">
              <mc:Choice xmlns:v="urn:schemas-microsoft-com:vml" Requires="v">
                <p:oleObj name="Equation" r:id="rId5" imgW="609600" imgH="419100" progId="Equation.DSMT4">
                  <p:embed/>
                </p:oleObj>
              </mc:Choice>
              <mc:Fallback>
                <p:oleObj name="Equation" r:id="rId5" imgW="609600" imgH="419100" progId="Equation.DSMT4">
                  <p:embed/>
                  <p:pic>
                    <p:nvPicPr>
                      <p:cNvPr id="0" name="Object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524000"/>
                        <a:ext cx="1493838"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6" name="Line 98"/>
          <p:cNvSpPr>
            <a:spLocks noChangeShapeType="1"/>
          </p:cNvSpPr>
          <p:nvPr/>
        </p:nvSpPr>
        <p:spPr bwMode="auto">
          <a:xfrm flipV="1">
            <a:off x="8686800" y="1676400"/>
            <a:ext cx="0" cy="68580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Text Box 99"/>
          <p:cNvSpPr txBox="1">
            <a:spLocks noChangeArrowheads="1"/>
          </p:cNvSpPr>
          <p:nvPr/>
        </p:nvSpPr>
        <p:spPr bwMode="auto">
          <a:xfrm>
            <a:off x="8763000" y="1752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rPr>
              <a:t>a</a:t>
            </a:r>
          </a:p>
        </p:txBody>
      </p:sp>
      <p:graphicFrame>
        <p:nvGraphicFramePr>
          <p:cNvPr id="744548" name="Object 100"/>
          <p:cNvGraphicFramePr>
            <a:graphicFrameLocks noChangeAspect="1"/>
          </p:cNvGraphicFramePr>
          <p:nvPr/>
        </p:nvGraphicFramePr>
        <p:xfrm>
          <a:off x="228600" y="1981200"/>
          <a:ext cx="1773238" cy="531813"/>
        </p:xfrm>
        <a:graphic>
          <a:graphicData uri="http://schemas.openxmlformats.org/presentationml/2006/ole">
            <mc:AlternateContent xmlns:mc="http://schemas.openxmlformats.org/markup-compatibility/2006">
              <mc:Choice xmlns:v="urn:schemas-microsoft-com:vml" Requires="v">
                <p:oleObj name="Equation" r:id="rId7" imgW="723586" imgH="241195" progId="Equation.DSMT4">
                  <p:embed/>
                </p:oleObj>
              </mc:Choice>
              <mc:Fallback>
                <p:oleObj name="Equation" r:id="rId7" imgW="723586" imgH="241195" progId="Equation.DSMT4">
                  <p:embed/>
                  <p:pic>
                    <p:nvPicPr>
                      <p:cNvPr id="0" name="Object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981200"/>
                        <a:ext cx="177323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744549" name="Object 101"/>
              <p:cNvSpPr txBox="1"/>
              <p:nvPr/>
            </p:nvSpPr>
            <p:spPr bwMode="auto">
              <a:xfrm>
                <a:off x="166688" y="2505887"/>
                <a:ext cx="2755900" cy="868363"/>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𝑟</m:t>
                          </m:r>
                        </m:sub>
                      </m:sSub>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𝐬</m:t>
                          </m:r>
                        </m:e>
                      </m:nary>
                    </m:oMath>
                  </m:oMathPara>
                </a14:m>
                <a:endParaRPr lang="en-US" dirty="0"/>
              </a:p>
            </p:txBody>
          </p:sp>
        </mc:Choice>
        <mc:Fallback xmlns="">
          <p:sp>
            <p:nvSpPr>
              <p:cNvPr id="744549" name="Object 101"/>
              <p:cNvSpPr txBox="1">
                <a:spLocks noRot="1" noChangeAspect="1" noMove="1" noResize="1" noEditPoints="1" noAdjustHandles="1" noChangeArrowheads="1" noChangeShapeType="1" noTextEdit="1"/>
              </p:cNvSpPr>
              <p:nvPr/>
            </p:nvSpPr>
            <p:spPr bwMode="auto">
              <a:xfrm>
                <a:off x="166688" y="2505887"/>
                <a:ext cx="2755900" cy="868363"/>
              </a:xfrm>
              <a:prstGeom prst="rect">
                <a:avLst/>
              </a:prstGeom>
              <a:blipFill>
                <a:blip r:embed="rId9"/>
                <a:stretch>
                  <a:fillRect/>
                </a:stretch>
              </a:blipFill>
              <a:ln>
                <a:noFill/>
              </a:ln>
              <a:effectLst/>
            </p:spPr>
            <p:txBody>
              <a:bodyPr/>
              <a:lstStyle/>
              <a:p>
                <a:r>
                  <a:rPr lang="en-US">
                    <a:noFill/>
                  </a:rPr>
                  <a:t> </a:t>
                </a:r>
              </a:p>
            </p:txBody>
          </p:sp>
        </mc:Fallback>
      </mc:AlternateContent>
      <p:graphicFrame>
        <p:nvGraphicFramePr>
          <p:cNvPr id="744552" name="Object 104"/>
          <p:cNvGraphicFramePr>
            <a:graphicFrameLocks noChangeAspect="1"/>
          </p:cNvGraphicFramePr>
          <p:nvPr/>
        </p:nvGraphicFramePr>
        <p:xfrm>
          <a:off x="228600" y="3429000"/>
          <a:ext cx="1463675" cy="868363"/>
        </p:xfrm>
        <a:graphic>
          <a:graphicData uri="http://schemas.openxmlformats.org/presentationml/2006/ole">
            <mc:AlternateContent xmlns:mc="http://schemas.openxmlformats.org/markup-compatibility/2006">
              <mc:Choice xmlns:v="urn:schemas-microsoft-com:vml" Requires="v">
                <p:oleObj name="Equation" r:id="rId10" imgW="596641" imgH="393529" progId="Equation.DSMT4">
                  <p:embed/>
                </p:oleObj>
              </mc:Choice>
              <mc:Fallback>
                <p:oleObj name="Equation" r:id="rId10" imgW="596641" imgH="393529" progId="Equation.DSMT4">
                  <p:embed/>
                  <p:pic>
                    <p:nvPicPr>
                      <p:cNvPr id="0" name="Object 1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3429000"/>
                        <a:ext cx="1463675"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4553" name="Object 105"/>
          <p:cNvGraphicFramePr>
            <a:graphicFrameLocks noChangeAspect="1"/>
          </p:cNvGraphicFramePr>
          <p:nvPr/>
        </p:nvGraphicFramePr>
        <p:xfrm>
          <a:off x="1676400" y="3429000"/>
          <a:ext cx="1246188" cy="868363"/>
        </p:xfrm>
        <a:graphic>
          <a:graphicData uri="http://schemas.openxmlformats.org/presentationml/2006/ole">
            <mc:AlternateContent xmlns:mc="http://schemas.openxmlformats.org/markup-compatibility/2006">
              <mc:Choice xmlns:v="urn:schemas-microsoft-com:vml" Requires="v">
                <p:oleObj name="Equation" r:id="rId12" imgW="507780" imgH="393529" progId="Equation.DSMT4">
                  <p:embed/>
                </p:oleObj>
              </mc:Choice>
              <mc:Fallback>
                <p:oleObj name="Equation" r:id="rId12" imgW="507780" imgH="393529" progId="Equation.DSMT4">
                  <p:embed/>
                  <p:pic>
                    <p:nvPicPr>
                      <p:cNvPr id="0" name="Object 1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3429000"/>
                        <a:ext cx="1246188"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4544" name="Object 96"/>
          <p:cNvGraphicFramePr>
            <a:graphicFrameLocks noChangeAspect="1"/>
          </p:cNvGraphicFramePr>
          <p:nvPr/>
        </p:nvGraphicFramePr>
        <p:xfrm>
          <a:off x="3200400" y="3505200"/>
          <a:ext cx="3676650" cy="1063625"/>
        </p:xfrm>
        <a:graphic>
          <a:graphicData uri="http://schemas.openxmlformats.org/presentationml/2006/ole">
            <mc:AlternateContent xmlns:mc="http://schemas.openxmlformats.org/markup-compatibility/2006">
              <mc:Choice xmlns:v="urn:schemas-microsoft-com:vml" Requires="v">
                <p:oleObj name="Equation" r:id="rId14" imgW="1497950" imgH="482391" progId="Equation.DSMT4">
                  <p:embed/>
                </p:oleObj>
              </mc:Choice>
              <mc:Fallback>
                <p:oleObj name="Equation" r:id="rId14" imgW="1497950" imgH="482391" progId="Equation.DSMT4">
                  <p:embed/>
                  <p:pic>
                    <p:nvPicPr>
                      <p:cNvPr id="0" name="Object 9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400" y="3505200"/>
                        <a:ext cx="3676650" cy="1063625"/>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4456">
                                            <p:txEl>
                                              <p:pRg st="0" end="0"/>
                                            </p:txEl>
                                          </p:spTgt>
                                        </p:tgtEl>
                                        <p:attrNameLst>
                                          <p:attrName>style.visibility</p:attrName>
                                        </p:attrNameLst>
                                      </p:cBhvr>
                                      <p:to>
                                        <p:strVal val="visible"/>
                                      </p:to>
                                    </p:set>
                                    <p:anim calcmode="lin" valueType="num">
                                      <p:cBhvr additive="base">
                                        <p:cTn id="7" dur="500" fill="hold"/>
                                        <p:tgtEl>
                                          <p:spTgt spid="7444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4456">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744470"/>
                                        </p:tgtEl>
                                        <p:attrNameLst>
                                          <p:attrName>style.visibility</p:attrName>
                                        </p:attrNameLst>
                                      </p:cBhvr>
                                      <p:to>
                                        <p:strVal val="visible"/>
                                      </p:to>
                                    </p:set>
                                    <p:anim calcmode="lin" valueType="num">
                                      <p:cBhvr>
                                        <p:cTn id="12" dur="500" fill="hold"/>
                                        <p:tgtEl>
                                          <p:spTgt spid="744470"/>
                                        </p:tgtEl>
                                        <p:attrNameLst>
                                          <p:attrName>ppt_w</p:attrName>
                                        </p:attrNameLst>
                                      </p:cBhvr>
                                      <p:tavLst>
                                        <p:tav tm="0">
                                          <p:val>
                                            <p:strVal val="4*#ppt_w"/>
                                          </p:val>
                                        </p:tav>
                                        <p:tav tm="100000">
                                          <p:val>
                                            <p:strVal val="#ppt_w"/>
                                          </p:val>
                                        </p:tav>
                                      </p:tavLst>
                                    </p:anim>
                                    <p:anim calcmode="lin" valueType="num">
                                      <p:cBhvr>
                                        <p:cTn id="13" dur="500" fill="hold"/>
                                        <p:tgtEl>
                                          <p:spTgt spid="744470"/>
                                        </p:tgtEl>
                                        <p:attrNameLst>
                                          <p:attrName>ppt_h</p:attrName>
                                        </p:attrNameLst>
                                      </p:cBhvr>
                                      <p:tavLst>
                                        <p:tav tm="0">
                                          <p:val>
                                            <p:strVal val="4*#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44456">
                                            <p:txEl>
                                              <p:pRg st="1" end="1"/>
                                            </p:txEl>
                                          </p:spTgt>
                                        </p:tgtEl>
                                        <p:attrNameLst>
                                          <p:attrName>style.visibility</p:attrName>
                                        </p:attrNameLst>
                                      </p:cBhvr>
                                      <p:to>
                                        <p:strVal val="visible"/>
                                      </p:to>
                                    </p:set>
                                    <p:anim calcmode="lin" valueType="num">
                                      <p:cBhvr additive="base">
                                        <p:cTn id="18" dur="500" fill="hold"/>
                                        <p:tgtEl>
                                          <p:spTgt spid="744456">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444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44456">
                                            <p:txEl>
                                              <p:pRg st="2" end="2"/>
                                            </p:txEl>
                                          </p:spTgt>
                                        </p:tgtEl>
                                        <p:attrNameLst>
                                          <p:attrName>style.visibility</p:attrName>
                                        </p:attrNameLst>
                                      </p:cBhvr>
                                      <p:to>
                                        <p:strVal val="visible"/>
                                      </p:to>
                                    </p:set>
                                    <p:anim calcmode="lin" valueType="num">
                                      <p:cBhvr additive="base">
                                        <p:cTn id="24" dur="500" fill="hold"/>
                                        <p:tgtEl>
                                          <p:spTgt spid="74445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444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744545"/>
                                        </p:tgtEl>
                                        <p:attrNameLst>
                                          <p:attrName>style.visibility</p:attrName>
                                        </p:attrNameLst>
                                      </p:cBhvr>
                                      <p:to>
                                        <p:strVal val="visible"/>
                                      </p:to>
                                    </p:set>
                                    <p:animEffect transition="in" filter="wipe(left)">
                                      <p:cBhvr>
                                        <p:cTn id="30" dur="500"/>
                                        <p:tgtEl>
                                          <p:spTgt spid="7445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744548"/>
                                        </p:tgtEl>
                                        <p:attrNameLst>
                                          <p:attrName>style.visibility</p:attrName>
                                        </p:attrNameLst>
                                      </p:cBhvr>
                                      <p:to>
                                        <p:strVal val="visible"/>
                                      </p:to>
                                    </p:set>
                                    <p:animEffect transition="in" filter="wipe(left)">
                                      <p:cBhvr>
                                        <p:cTn id="35" dur="500"/>
                                        <p:tgtEl>
                                          <p:spTgt spid="74454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4454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744543"/>
                                        </p:tgtEl>
                                        <p:attrNameLst>
                                          <p:attrName>style.visibility</p:attrName>
                                        </p:attrNameLst>
                                      </p:cBhvr>
                                      <p:to>
                                        <p:strVal val="visible"/>
                                      </p:to>
                                    </p:set>
                                    <p:animEffect transition="in" filter="wipe(left)">
                                      <p:cBhvr>
                                        <p:cTn id="44" dur="500"/>
                                        <p:tgtEl>
                                          <p:spTgt spid="74454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744552"/>
                                        </p:tgtEl>
                                        <p:attrNameLst>
                                          <p:attrName>style.visibility</p:attrName>
                                        </p:attrNameLst>
                                      </p:cBhvr>
                                      <p:to>
                                        <p:strVal val="visible"/>
                                      </p:to>
                                    </p:set>
                                    <p:animEffect transition="in" filter="wipe(left)">
                                      <p:cBhvr>
                                        <p:cTn id="49" dur="500"/>
                                        <p:tgtEl>
                                          <p:spTgt spid="74455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744553"/>
                                        </p:tgtEl>
                                        <p:attrNameLst>
                                          <p:attrName>style.visibility</p:attrName>
                                        </p:attrNameLst>
                                      </p:cBhvr>
                                      <p:to>
                                        <p:strVal val="visible"/>
                                      </p:to>
                                    </p:set>
                                    <p:animEffect transition="in" filter="wipe(left)">
                                      <p:cBhvr>
                                        <p:cTn id="54" dur="500"/>
                                        <p:tgtEl>
                                          <p:spTgt spid="74455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744544"/>
                                        </p:tgtEl>
                                        <p:attrNameLst>
                                          <p:attrName>style.visibility</p:attrName>
                                        </p:attrNameLst>
                                      </p:cBhvr>
                                      <p:to>
                                        <p:strVal val="visible"/>
                                      </p:to>
                                    </p:set>
                                    <p:animEffect transition="in" filter="wipe(left)">
                                      <p:cBhvr>
                                        <p:cTn id="59" dur="500"/>
                                        <p:tgtEl>
                                          <p:spTgt spid="74454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744555"/>
                                        </p:tgtEl>
                                        <p:attrNameLst>
                                          <p:attrName>style.visibility</p:attrName>
                                        </p:attrNameLst>
                                      </p:cBhvr>
                                      <p:to>
                                        <p:strVal val="visible"/>
                                      </p:to>
                                    </p:set>
                                    <p:animEffect transition="in" filter="dissolve">
                                      <p:cBhvr>
                                        <p:cTn id="64" dur="500"/>
                                        <p:tgtEl>
                                          <p:spTgt spid="744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6" grpId="0" build="p"/>
      <p:bldP spid="7445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2689225"/>
            <a:ext cx="7677150"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7800" y="762000"/>
            <a:ext cx="3810000" cy="838200"/>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15</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AF1BCCA-23C4-D547-EB60-FB02211FC3CF}"/>
                  </a:ext>
                </a:extLst>
              </p14:cNvPr>
              <p14:cNvContentPartPr/>
              <p14:nvPr/>
            </p14:nvContentPartPr>
            <p14:xfrm>
              <a:off x="2273400" y="3795120"/>
              <a:ext cx="2951640" cy="1267560"/>
            </p14:xfrm>
          </p:contentPart>
        </mc:Choice>
        <mc:Fallback xmlns="">
          <p:pic>
            <p:nvPicPr>
              <p:cNvPr id="3" name="Ink 2">
                <a:extLst>
                  <a:ext uri="{FF2B5EF4-FFF2-40B4-BE49-F238E27FC236}">
                    <a16:creationId xmlns:a16="http://schemas.microsoft.com/office/drawing/2014/main" id="{9AF1BCCA-23C4-D547-EB60-FB02211FC3CF}"/>
                  </a:ext>
                </a:extLst>
              </p:cNvPr>
              <p:cNvPicPr/>
              <p:nvPr/>
            </p:nvPicPr>
            <p:blipFill>
              <a:blip r:embed="rId4"/>
              <a:stretch>
                <a:fillRect/>
              </a:stretch>
            </p:blipFill>
            <p:spPr>
              <a:xfrm>
                <a:off x="2264040" y="3785760"/>
                <a:ext cx="2970360" cy="1286280"/>
              </a:xfrm>
              <a:prstGeom prst="rect">
                <a:avLst/>
              </a:prstGeom>
            </p:spPr>
          </p:pic>
        </mc:Fallback>
      </mc:AlternateContent>
    </p:spTree>
    <p:extLst>
      <p:ext uri="{BB962C8B-B14F-4D97-AF65-F5344CB8AC3E}">
        <p14:creationId xmlns:p14="http://schemas.microsoft.com/office/powerpoint/2010/main" val="411816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6013" name="Group 541"/>
          <p:cNvGrpSpPr>
            <a:grpSpLocks/>
          </p:cNvGrpSpPr>
          <p:nvPr/>
        </p:nvGrpSpPr>
        <p:grpSpPr bwMode="auto">
          <a:xfrm>
            <a:off x="5791200" y="533400"/>
            <a:ext cx="1219200" cy="5867400"/>
            <a:chOff x="3648" y="336"/>
            <a:chExt cx="768" cy="3696"/>
          </a:xfrm>
        </p:grpSpPr>
        <p:sp>
          <p:nvSpPr>
            <p:cNvPr id="36078" name="Line 536"/>
            <p:cNvSpPr>
              <a:spLocks noChangeShapeType="1"/>
            </p:cNvSpPr>
            <p:nvPr/>
          </p:nvSpPr>
          <p:spPr bwMode="auto">
            <a:xfrm>
              <a:off x="4080" y="768"/>
              <a:ext cx="0" cy="3264"/>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9" name="Line 537"/>
            <p:cNvSpPr>
              <a:spLocks noChangeShapeType="1"/>
            </p:cNvSpPr>
            <p:nvPr/>
          </p:nvSpPr>
          <p:spPr bwMode="auto">
            <a:xfrm>
              <a:off x="3648" y="768"/>
              <a:ext cx="0" cy="3264"/>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0" name="Line 539"/>
            <p:cNvSpPr>
              <a:spLocks noChangeShapeType="1"/>
            </p:cNvSpPr>
            <p:nvPr/>
          </p:nvSpPr>
          <p:spPr bwMode="auto">
            <a:xfrm>
              <a:off x="4416" y="336"/>
              <a:ext cx="0" cy="3264"/>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81" name="Line 540"/>
            <p:cNvSpPr>
              <a:spLocks noChangeShapeType="1"/>
            </p:cNvSpPr>
            <p:nvPr/>
          </p:nvSpPr>
          <p:spPr bwMode="auto">
            <a:xfrm>
              <a:off x="3984" y="336"/>
              <a:ext cx="0" cy="3264"/>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45947" name="Group 475"/>
          <p:cNvGrpSpPr>
            <a:grpSpLocks/>
          </p:cNvGrpSpPr>
          <p:nvPr/>
        </p:nvGrpSpPr>
        <p:grpSpPr bwMode="auto">
          <a:xfrm>
            <a:off x="6629400" y="990600"/>
            <a:ext cx="2286000" cy="5334000"/>
            <a:chOff x="3216" y="624"/>
            <a:chExt cx="1440" cy="3360"/>
          </a:xfrm>
        </p:grpSpPr>
        <p:grpSp>
          <p:nvGrpSpPr>
            <p:cNvPr id="35982" name="Group 372"/>
            <p:cNvGrpSpPr>
              <a:grpSpLocks/>
            </p:cNvGrpSpPr>
            <p:nvPr/>
          </p:nvGrpSpPr>
          <p:grpSpPr bwMode="auto">
            <a:xfrm>
              <a:off x="3216" y="3600"/>
              <a:ext cx="1440" cy="384"/>
              <a:chOff x="1296" y="3312"/>
              <a:chExt cx="1440" cy="384"/>
            </a:xfrm>
          </p:grpSpPr>
          <p:sp>
            <p:nvSpPr>
              <p:cNvPr id="36076" name="Line 273"/>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7" name="Line 276"/>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3" name="Group 373"/>
            <p:cNvGrpSpPr>
              <a:grpSpLocks/>
            </p:cNvGrpSpPr>
            <p:nvPr/>
          </p:nvGrpSpPr>
          <p:grpSpPr bwMode="auto">
            <a:xfrm>
              <a:off x="3216" y="3504"/>
              <a:ext cx="1440" cy="384"/>
              <a:chOff x="1296" y="3312"/>
              <a:chExt cx="1440" cy="384"/>
            </a:xfrm>
          </p:grpSpPr>
          <p:sp>
            <p:nvSpPr>
              <p:cNvPr id="36074" name="Line 374"/>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5" name="Line 375"/>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4" name="Group 376"/>
            <p:cNvGrpSpPr>
              <a:grpSpLocks/>
            </p:cNvGrpSpPr>
            <p:nvPr/>
          </p:nvGrpSpPr>
          <p:grpSpPr bwMode="auto">
            <a:xfrm>
              <a:off x="3216" y="3408"/>
              <a:ext cx="1440" cy="384"/>
              <a:chOff x="1296" y="3312"/>
              <a:chExt cx="1440" cy="384"/>
            </a:xfrm>
          </p:grpSpPr>
          <p:sp>
            <p:nvSpPr>
              <p:cNvPr id="36072" name="Line 377"/>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3" name="Line 378"/>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5" name="Group 379"/>
            <p:cNvGrpSpPr>
              <a:grpSpLocks/>
            </p:cNvGrpSpPr>
            <p:nvPr/>
          </p:nvGrpSpPr>
          <p:grpSpPr bwMode="auto">
            <a:xfrm>
              <a:off x="3216" y="3312"/>
              <a:ext cx="1440" cy="384"/>
              <a:chOff x="1296" y="3312"/>
              <a:chExt cx="1440" cy="384"/>
            </a:xfrm>
          </p:grpSpPr>
          <p:sp>
            <p:nvSpPr>
              <p:cNvPr id="36070" name="Line 380"/>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71" name="Line 381"/>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6" name="Group 382"/>
            <p:cNvGrpSpPr>
              <a:grpSpLocks/>
            </p:cNvGrpSpPr>
            <p:nvPr/>
          </p:nvGrpSpPr>
          <p:grpSpPr bwMode="auto">
            <a:xfrm>
              <a:off x="3216" y="3216"/>
              <a:ext cx="1440" cy="384"/>
              <a:chOff x="1296" y="3312"/>
              <a:chExt cx="1440" cy="384"/>
            </a:xfrm>
          </p:grpSpPr>
          <p:sp>
            <p:nvSpPr>
              <p:cNvPr id="36068" name="Line 383"/>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9" name="Line 384"/>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7" name="Group 385"/>
            <p:cNvGrpSpPr>
              <a:grpSpLocks/>
            </p:cNvGrpSpPr>
            <p:nvPr/>
          </p:nvGrpSpPr>
          <p:grpSpPr bwMode="auto">
            <a:xfrm>
              <a:off x="3216" y="3120"/>
              <a:ext cx="1440" cy="384"/>
              <a:chOff x="1296" y="3312"/>
              <a:chExt cx="1440" cy="384"/>
            </a:xfrm>
          </p:grpSpPr>
          <p:sp>
            <p:nvSpPr>
              <p:cNvPr id="36066" name="Line 386"/>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7" name="Line 387"/>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8" name="Group 388"/>
            <p:cNvGrpSpPr>
              <a:grpSpLocks/>
            </p:cNvGrpSpPr>
            <p:nvPr/>
          </p:nvGrpSpPr>
          <p:grpSpPr bwMode="auto">
            <a:xfrm>
              <a:off x="3216" y="3024"/>
              <a:ext cx="1440" cy="384"/>
              <a:chOff x="1296" y="3312"/>
              <a:chExt cx="1440" cy="384"/>
            </a:xfrm>
          </p:grpSpPr>
          <p:sp>
            <p:nvSpPr>
              <p:cNvPr id="36064" name="Line 389"/>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5" name="Line 390"/>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9" name="Group 391"/>
            <p:cNvGrpSpPr>
              <a:grpSpLocks/>
            </p:cNvGrpSpPr>
            <p:nvPr/>
          </p:nvGrpSpPr>
          <p:grpSpPr bwMode="auto">
            <a:xfrm>
              <a:off x="3216" y="2928"/>
              <a:ext cx="1440" cy="384"/>
              <a:chOff x="1296" y="3312"/>
              <a:chExt cx="1440" cy="384"/>
            </a:xfrm>
          </p:grpSpPr>
          <p:sp>
            <p:nvSpPr>
              <p:cNvPr id="36062" name="Line 392"/>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3" name="Line 393"/>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0" name="Group 394"/>
            <p:cNvGrpSpPr>
              <a:grpSpLocks/>
            </p:cNvGrpSpPr>
            <p:nvPr/>
          </p:nvGrpSpPr>
          <p:grpSpPr bwMode="auto">
            <a:xfrm>
              <a:off x="3216" y="2832"/>
              <a:ext cx="1440" cy="384"/>
              <a:chOff x="1296" y="3312"/>
              <a:chExt cx="1440" cy="384"/>
            </a:xfrm>
          </p:grpSpPr>
          <p:sp>
            <p:nvSpPr>
              <p:cNvPr id="36060" name="Line 395"/>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61" name="Line 396"/>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1" name="Group 397"/>
            <p:cNvGrpSpPr>
              <a:grpSpLocks/>
            </p:cNvGrpSpPr>
            <p:nvPr/>
          </p:nvGrpSpPr>
          <p:grpSpPr bwMode="auto">
            <a:xfrm>
              <a:off x="3216" y="2736"/>
              <a:ext cx="1440" cy="384"/>
              <a:chOff x="1296" y="3312"/>
              <a:chExt cx="1440" cy="384"/>
            </a:xfrm>
          </p:grpSpPr>
          <p:sp>
            <p:nvSpPr>
              <p:cNvPr id="36058" name="Line 398"/>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9" name="Line 399"/>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2" name="Group 400"/>
            <p:cNvGrpSpPr>
              <a:grpSpLocks/>
            </p:cNvGrpSpPr>
            <p:nvPr/>
          </p:nvGrpSpPr>
          <p:grpSpPr bwMode="auto">
            <a:xfrm>
              <a:off x="3216" y="2640"/>
              <a:ext cx="1440" cy="384"/>
              <a:chOff x="1296" y="3312"/>
              <a:chExt cx="1440" cy="384"/>
            </a:xfrm>
          </p:grpSpPr>
          <p:sp>
            <p:nvSpPr>
              <p:cNvPr id="36056" name="Line 401"/>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7" name="Line 402"/>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3" name="Group 403"/>
            <p:cNvGrpSpPr>
              <a:grpSpLocks/>
            </p:cNvGrpSpPr>
            <p:nvPr/>
          </p:nvGrpSpPr>
          <p:grpSpPr bwMode="auto">
            <a:xfrm>
              <a:off x="3216" y="2544"/>
              <a:ext cx="1440" cy="384"/>
              <a:chOff x="1296" y="3312"/>
              <a:chExt cx="1440" cy="384"/>
            </a:xfrm>
          </p:grpSpPr>
          <p:sp>
            <p:nvSpPr>
              <p:cNvPr id="36054" name="Line 404"/>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5" name="Line 405"/>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4" name="Group 406"/>
            <p:cNvGrpSpPr>
              <a:grpSpLocks/>
            </p:cNvGrpSpPr>
            <p:nvPr/>
          </p:nvGrpSpPr>
          <p:grpSpPr bwMode="auto">
            <a:xfrm>
              <a:off x="3216" y="2448"/>
              <a:ext cx="1440" cy="384"/>
              <a:chOff x="1296" y="3312"/>
              <a:chExt cx="1440" cy="384"/>
            </a:xfrm>
          </p:grpSpPr>
          <p:sp>
            <p:nvSpPr>
              <p:cNvPr id="36052" name="Line 407"/>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3" name="Line 408"/>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5" name="Group 409"/>
            <p:cNvGrpSpPr>
              <a:grpSpLocks/>
            </p:cNvGrpSpPr>
            <p:nvPr/>
          </p:nvGrpSpPr>
          <p:grpSpPr bwMode="auto">
            <a:xfrm>
              <a:off x="3216" y="2352"/>
              <a:ext cx="1440" cy="384"/>
              <a:chOff x="1296" y="3312"/>
              <a:chExt cx="1440" cy="384"/>
            </a:xfrm>
          </p:grpSpPr>
          <p:sp>
            <p:nvSpPr>
              <p:cNvPr id="36050" name="Line 410"/>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51" name="Line 411"/>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6" name="Group 412"/>
            <p:cNvGrpSpPr>
              <a:grpSpLocks/>
            </p:cNvGrpSpPr>
            <p:nvPr/>
          </p:nvGrpSpPr>
          <p:grpSpPr bwMode="auto">
            <a:xfrm>
              <a:off x="3216" y="2256"/>
              <a:ext cx="1440" cy="384"/>
              <a:chOff x="1296" y="3312"/>
              <a:chExt cx="1440" cy="384"/>
            </a:xfrm>
          </p:grpSpPr>
          <p:sp>
            <p:nvSpPr>
              <p:cNvPr id="36048" name="Line 413"/>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9" name="Line 414"/>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7" name="Group 415"/>
            <p:cNvGrpSpPr>
              <a:grpSpLocks/>
            </p:cNvGrpSpPr>
            <p:nvPr/>
          </p:nvGrpSpPr>
          <p:grpSpPr bwMode="auto">
            <a:xfrm>
              <a:off x="3216" y="2160"/>
              <a:ext cx="1440" cy="384"/>
              <a:chOff x="1296" y="3312"/>
              <a:chExt cx="1440" cy="384"/>
            </a:xfrm>
          </p:grpSpPr>
          <p:sp>
            <p:nvSpPr>
              <p:cNvPr id="36046" name="Line 416"/>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7" name="Line 417"/>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8" name="Group 418"/>
            <p:cNvGrpSpPr>
              <a:grpSpLocks/>
            </p:cNvGrpSpPr>
            <p:nvPr/>
          </p:nvGrpSpPr>
          <p:grpSpPr bwMode="auto">
            <a:xfrm>
              <a:off x="3216" y="2064"/>
              <a:ext cx="1440" cy="384"/>
              <a:chOff x="1296" y="3312"/>
              <a:chExt cx="1440" cy="384"/>
            </a:xfrm>
          </p:grpSpPr>
          <p:sp>
            <p:nvSpPr>
              <p:cNvPr id="36044" name="Line 419"/>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5" name="Line 420"/>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9" name="Group 421"/>
            <p:cNvGrpSpPr>
              <a:grpSpLocks/>
            </p:cNvGrpSpPr>
            <p:nvPr/>
          </p:nvGrpSpPr>
          <p:grpSpPr bwMode="auto">
            <a:xfrm>
              <a:off x="3216" y="1968"/>
              <a:ext cx="1440" cy="384"/>
              <a:chOff x="1296" y="3312"/>
              <a:chExt cx="1440" cy="384"/>
            </a:xfrm>
          </p:grpSpPr>
          <p:sp>
            <p:nvSpPr>
              <p:cNvPr id="36042" name="Line 422"/>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3" name="Line 423"/>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0" name="Group 424"/>
            <p:cNvGrpSpPr>
              <a:grpSpLocks/>
            </p:cNvGrpSpPr>
            <p:nvPr/>
          </p:nvGrpSpPr>
          <p:grpSpPr bwMode="auto">
            <a:xfrm>
              <a:off x="3216" y="1872"/>
              <a:ext cx="1440" cy="384"/>
              <a:chOff x="1296" y="3312"/>
              <a:chExt cx="1440" cy="384"/>
            </a:xfrm>
          </p:grpSpPr>
          <p:sp>
            <p:nvSpPr>
              <p:cNvPr id="36040" name="Line 425"/>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1" name="Line 426"/>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1" name="Group 427"/>
            <p:cNvGrpSpPr>
              <a:grpSpLocks/>
            </p:cNvGrpSpPr>
            <p:nvPr/>
          </p:nvGrpSpPr>
          <p:grpSpPr bwMode="auto">
            <a:xfrm>
              <a:off x="3216" y="1776"/>
              <a:ext cx="1440" cy="384"/>
              <a:chOff x="1296" y="3312"/>
              <a:chExt cx="1440" cy="384"/>
            </a:xfrm>
          </p:grpSpPr>
          <p:sp>
            <p:nvSpPr>
              <p:cNvPr id="36038" name="Line 428"/>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9" name="Line 429"/>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2" name="Group 430"/>
            <p:cNvGrpSpPr>
              <a:grpSpLocks/>
            </p:cNvGrpSpPr>
            <p:nvPr/>
          </p:nvGrpSpPr>
          <p:grpSpPr bwMode="auto">
            <a:xfrm>
              <a:off x="3216" y="1680"/>
              <a:ext cx="1440" cy="384"/>
              <a:chOff x="1296" y="3312"/>
              <a:chExt cx="1440" cy="384"/>
            </a:xfrm>
          </p:grpSpPr>
          <p:sp>
            <p:nvSpPr>
              <p:cNvPr id="36036" name="Line 431"/>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7" name="Line 432"/>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3" name="Group 433"/>
            <p:cNvGrpSpPr>
              <a:grpSpLocks/>
            </p:cNvGrpSpPr>
            <p:nvPr/>
          </p:nvGrpSpPr>
          <p:grpSpPr bwMode="auto">
            <a:xfrm>
              <a:off x="3216" y="1584"/>
              <a:ext cx="1440" cy="384"/>
              <a:chOff x="1296" y="3312"/>
              <a:chExt cx="1440" cy="384"/>
            </a:xfrm>
          </p:grpSpPr>
          <p:sp>
            <p:nvSpPr>
              <p:cNvPr id="36034" name="Line 434"/>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5" name="Line 435"/>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4" name="Group 436"/>
            <p:cNvGrpSpPr>
              <a:grpSpLocks/>
            </p:cNvGrpSpPr>
            <p:nvPr/>
          </p:nvGrpSpPr>
          <p:grpSpPr bwMode="auto">
            <a:xfrm>
              <a:off x="3216" y="1488"/>
              <a:ext cx="1440" cy="384"/>
              <a:chOff x="1296" y="3312"/>
              <a:chExt cx="1440" cy="384"/>
            </a:xfrm>
          </p:grpSpPr>
          <p:sp>
            <p:nvSpPr>
              <p:cNvPr id="36032" name="Line 437"/>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3" name="Line 438"/>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5" name="Group 439"/>
            <p:cNvGrpSpPr>
              <a:grpSpLocks/>
            </p:cNvGrpSpPr>
            <p:nvPr/>
          </p:nvGrpSpPr>
          <p:grpSpPr bwMode="auto">
            <a:xfrm>
              <a:off x="3216" y="1392"/>
              <a:ext cx="1440" cy="384"/>
              <a:chOff x="1296" y="3312"/>
              <a:chExt cx="1440" cy="384"/>
            </a:xfrm>
          </p:grpSpPr>
          <p:sp>
            <p:nvSpPr>
              <p:cNvPr id="36030" name="Line 440"/>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31" name="Line 441"/>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6" name="Group 442"/>
            <p:cNvGrpSpPr>
              <a:grpSpLocks/>
            </p:cNvGrpSpPr>
            <p:nvPr/>
          </p:nvGrpSpPr>
          <p:grpSpPr bwMode="auto">
            <a:xfrm>
              <a:off x="3216" y="1296"/>
              <a:ext cx="1440" cy="384"/>
              <a:chOff x="1296" y="3312"/>
              <a:chExt cx="1440" cy="384"/>
            </a:xfrm>
          </p:grpSpPr>
          <p:sp>
            <p:nvSpPr>
              <p:cNvPr id="36028" name="Line 443"/>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9" name="Line 444"/>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7" name="Group 445"/>
            <p:cNvGrpSpPr>
              <a:grpSpLocks/>
            </p:cNvGrpSpPr>
            <p:nvPr/>
          </p:nvGrpSpPr>
          <p:grpSpPr bwMode="auto">
            <a:xfrm>
              <a:off x="3216" y="1200"/>
              <a:ext cx="1440" cy="384"/>
              <a:chOff x="1296" y="3312"/>
              <a:chExt cx="1440" cy="384"/>
            </a:xfrm>
          </p:grpSpPr>
          <p:sp>
            <p:nvSpPr>
              <p:cNvPr id="36026" name="Line 446"/>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7" name="Line 447"/>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8" name="Group 448"/>
            <p:cNvGrpSpPr>
              <a:grpSpLocks/>
            </p:cNvGrpSpPr>
            <p:nvPr/>
          </p:nvGrpSpPr>
          <p:grpSpPr bwMode="auto">
            <a:xfrm>
              <a:off x="3216" y="1104"/>
              <a:ext cx="1440" cy="384"/>
              <a:chOff x="1296" y="3312"/>
              <a:chExt cx="1440" cy="384"/>
            </a:xfrm>
          </p:grpSpPr>
          <p:sp>
            <p:nvSpPr>
              <p:cNvPr id="36024" name="Line 449"/>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5" name="Line 450"/>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9" name="Group 451"/>
            <p:cNvGrpSpPr>
              <a:grpSpLocks/>
            </p:cNvGrpSpPr>
            <p:nvPr/>
          </p:nvGrpSpPr>
          <p:grpSpPr bwMode="auto">
            <a:xfrm>
              <a:off x="3216" y="1008"/>
              <a:ext cx="1440" cy="384"/>
              <a:chOff x="1296" y="3312"/>
              <a:chExt cx="1440" cy="384"/>
            </a:xfrm>
          </p:grpSpPr>
          <p:sp>
            <p:nvSpPr>
              <p:cNvPr id="36022" name="Line 452"/>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3" name="Line 453"/>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0" name="Group 454"/>
            <p:cNvGrpSpPr>
              <a:grpSpLocks/>
            </p:cNvGrpSpPr>
            <p:nvPr/>
          </p:nvGrpSpPr>
          <p:grpSpPr bwMode="auto">
            <a:xfrm>
              <a:off x="3216" y="912"/>
              <a:ext cx="1440" cy="384"/>
              <a:chOff x="1296" y="3312"/>
              <a:chExt cx="1440" cy="384"/>
            </a:xfrm>
          </p:grpSpPr>
          <p:sp>
            <p:nvSpPr>
              <p:cNvPr id="36020" name="Line 455"/>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21" name="Line 456"/>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1" name="Group 457"/>
            <p:cNvGrpSpPr>
              <a:grpSpLocks/>
            </p:cNvGrpSpPr>
            <p:nvPr/>
          </p:nvGrpSpPr>
          <p:grpSpPr bwMode="auto">
            <a:xfrm>
              <a:off x="3216" y="816"/>
              <a:ext cx="1440" cy="384"/>
              <a:chOff x="1296" y="3312"/>
              <a:chExt cx="1440" cy="384"/>
            </a:xfrm>
          </p:grpSpPr>
          <p:sp>
            <p:nvSpPr>
              <p:cNvPr id="36018" name="Line 458"/>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9" name="Line 459"/>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2" name="Group 469"/>
            <p:cNvGrpSpPr>
              <a:grpSpLocks/>
            </p:cNvGrpSpPr>
            <p:nvPr/>
          </p:nvGrpSpPr>
          <p:grpSpPr bwMode="auto">
            <a:xfrm>
              <a:off x="3216" y="720"/>
              <a:ext cx="1440" cy="384"/>
              <a:chOff x="1296" y="3312"/>
              <a:chExt cx="1440" cy="384"/>
            </a:xfrm>
          </p:grpSpPr>
          <p:sp>
            <p:nvSpPr>
              <p:cNvPr id="36016" name="Line 470"/>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7" name="Line 471"/>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3" name="Group 472"/>
            <p:cNvGrpSpPr>
              <a:grpSpLocks/>
            </p:cNvGrpSpPr>
            <p:nvPr/>
          </p:nvGrpSpPr>
          <p:grpSpPr bwMode="auto">
            <a:xfrm>
              <a:off x="3216" y="624"/>
              <a:ext cx="1440" cy="384"/>
              <a:chOff x="1296" y="3312"/>
              <a:chExt cx="1440" cy="384"/>
            </a:xfrm>
          </p:grpSpPr>
          <p:sp>
            <p:nvSpPr>
              <p:cNvPr id="36014" name="Line 473"/>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15" name="Line 474"/>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5844" name="Text Box 3"/>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Solenoids</a:t>
            </a:r>
          </a:p>
        </p:txBody>
      </p:sp>
      <p:sp>
        <p:nvSpPr>
          <p:cNvPr id="745476" name="Text Box 4"/>
          <p:cNvSpPr txBox="1">
            <a:spLocks noChangeArrowheads="1"/>
          </p:cNvSpPr>
          <p:nvPr/>
        </p:nvSpPr>
        <p:spPr bwMode="auto">
          <a:xfrm>
            <a:off x="0" y="762000"/>
            <a:ext cx="5257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FF0000"/>
                </a:solidFill>
              </a:rPr>
              <a:t>Consider a planar loop of wire – any shape – with a current </a:t>
            </a:r>
            <a:r>
              <a:rPr lang="en-US" sz="2400" i="1" dirty="0">
                <a:solidFill>
                  <a:srgbClr val="FF0000"/>
                </a:solidFill>
              </a:rPr>
              <a:t>I</a:t>
            </a:r>
            <a:r>
              <a:rPr lang="en-US" sz="2400" dirty="0">
                <a:solidFill>
                  <a:srgbClr val="FF0000"/>
                </a:solidFill>
              </a:rPr>
              <a:t> going around it</a:t>
            </a:r>
          </a:p>
          <a:p>
            <a:pPr eaLnBrk="1" hangingPunct="1">
              <a:buFontTx/>
              <a:buChar char="•"/>
            </a:pPr>
            <a:r>
              <a:rPr lang="en-US" sz="2400" dirty="0">
                <a:solidFill>
                  <a:srgbClr val="FF0000"/>
                </a:solidFill>
              </a:rPr>
              <a:t>Now, stack many, many such loops</a:t>
            </a:r>
          </a:p>
          <a:p>
            <a:pPr lvl="1" eaLnBrk="1" hangingPunct="1">
              <a:buFontTx/>
              <a:buChar char="•"/>
            </a:pPr>
            <a:r>
              <a:rPr lang="en-US" sz="2400" dirty="0">
                <a:solidFill>
                  <a:srgbClr val="FF0000"/>
                </a:solidFill>
              </a:rPr>
              <a:t>Treat spacing as very closely spaced</a:t>
            </a:r>
          </a:p>
          <a:p>
            <a:pPr lvl="1" eaLnBrk="1" hangingPunct="1">
              <a:buFontTx/>
              <a:buChar char="•"/>
            </a:pPr>
            <a:r>
              <a:rPr lang="en-US" sz="2400" dirty="0">
                <a:solidFill>
                  <a:srgbClr val="FF0000"/>
                </a:solidFill>
              </a:rPr>
              <a:t>Assume stack is tall compared to size of loop</a:t>
            </a:r>
          </a:p>
        </p:txBody>
      </p:sp>
      <p:grpSp>
        <p:nvGrpSpPr>
          <p:cNvPr id="746016" name="Group 544"/>
          <p:cNvGrpSpPr>
            <a:grpSpLocks/>
          </p:cNvGrpSpPr>
          <p:nvPr/>
        </p:nvGrpSpPr>
        <p:grpSpPr bwMode="auto">
          <a:xfrm>
            <a:off x="6629400" y="5867400"/>
            <a:ext cx="2286000" cy="609600"/>
            <a:chOff x="4176" y="3696"/>
            <a:chExt cx="1440" cy="384"/>
          </a:xfrm>
        </p:grpSpPr>
        <p:sp>
          <p:nvSpPr>
            <p:cNvPr id="35978" name="Line 85"/>
            <p:cNvSpPr>
              <a:spLocks noChangeShapeType="1"/>
            </p:cNvSpPr>
            <p:nvPr/>
          </p:nvSpPr>
          <p:spPr bwMode="auto">
            <a:xfrm flipH="1">
              <a:off x="4176" y="3696"/>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9" name="Line 86"/>
            <p:cNvSpPr>
              <a:spLocks noChangeShapeType="1"/>
            </p:cNvSpPr>
            <p:nvPr/>
          </p:nvSpPr>
          <p:spPr bwMode="auto">
            <a:xfrm flipH="1">
              <a:off x="4992" y="3696"/>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0" name="Line 87"/>
            <p:cNvSpPr>
              <a:spLocks noChangeShapeType="1"/>
            </p:cNvSpPr>
            <p:nvPr/>
          </p:nvSpPr>
          <p:spPr bwMode="auto">
            <a:xfrm flipH="1">
              <a:off x="4176" y="4080"/>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81" name="Line 88"/>
            <p:cNvSpPr>
              <a:spLocks noChangeShapeType="1"/>
            </p:cNvSpPr>
            <p:nvPr/>
          </p:nvSpPr>
          <p:spPr bwMode="auto">
            <a:xfrm flipH="1">
              <a:off x="4800" y="3696"/>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5743" name="Text Box 271"/>
          <p:cNvSpPr txBox="1">
            <a:spLocks noChangeArrowheads="1"/>
          </p:cNvSpPr>
          <p:nvPr/>
        </p:nvSpPr>
        <p:spPr bwMode="auto">
          <a:xfrm>
            <a:off x="152400" y="3581400"/>
            <a:ext cx="541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9900CC"/>
                </a:solidFill>
              </a:rPr>
              <a:t>Outside, most of the field cancels for ideal solenoid (long, thin, tightly packed)</a:t>
            </a:r>
          </a:p>
        </p:txBody>
      </p:sp>
      <p:grpSp>
        <p:nvGrpSpPr>
          <p:cNvPr id="745987" name="Group 515"/>
          <p:cNvGrpSpPr>
            <a:grpSpLocks/>
          </p:cNvGrpSpPr>
          <p:nvPr/>
        </p:nvGrpSpPr>
        <p:grpSpPr bwMode="auto">
          <a:xfrm>
            <a:off x="6934200" y="609600"/>
            <a:ext cx="1600200" cy="5791200"/>
            <a:chOff x="4368" y="384"/>
            <a:chExt cx="1008" cy="3648"/>
          </a:xfrm>
        </p:grpSpPr>
        <p:grpSp>
          <p:nvGrpSpPr>
            <p:cNvPr id="35958" name="Group 499"/>
            <p:cNvGrpSpPr>
              <a:grpSpLocks/>
            </p:cNvGrpSpPr>
            <p:nvPr/>
          </p:nvGrpSpPr>
          <p:grpSpPr bwMode="auto">
            <a:xfrm>
              <a:off x="4368" y="672"/>
              <a:ext cx="576" cy="3360"/>
              <a:chOff x="4368" y="720"/>
              <a:chExt cx="576" cy="3360"/>
            </a:xfrm>
          </p:grpSpPr>
          <p:sp>
            <p:nvSpPr>
              <p:cNvPr id="35974" name="Line 476"/>
              <p:cNvSpPr>
                <a:spLocks noChangeShapeType="1"/>
              </p:cNvSpPr>
              <p:nvPr/>
            </p:nvSpPr>
            <p:spPr bwMode="auto">
              <a:xfrm flipV="1">
                <a:off x="4368"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5" name="Line 480"/>
              <p:cNvSpPr>
                <a:spLocks noChangeShapeType="1"/>
              </p:cNvSpPr>
              <p:nvPr/>
            </p:nvSpPr>
            <p:spPr bwMode="auto">
              <a:xfrm flipV="1">
                <a:off x="4560"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6" name="Line 481"/>
              <p:cNvSpPr>
                <a:spLocks noChangeShapeType="1"/>
              </p:cNvSpPr>
              <p:nvPr/>
            </p:nvSpPr>
            <p:spPr bwMode="auto">
              <a:xfrm flipV="1">
                <a:off x="4752"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7" name="Line 482"/>
              <p:cNvSpPr>
                <a:spLocks noChangeShapeType="1"/>
              </p:cNvSpPr>
              <p:nvPr/>
            </p:nvSpPr>
            <p:spPr bwMode="auto">
              <a:xfrm flipV="1">
                <a:off x="4944"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59" name="Group 500"/>
            <p:cNvGrpSpPr>
              <a:grpSpLocks/>
            </p:cNvGrpSpPr>
            <p:nvPr/>
          </p:nvGrpSpPr>
          <p:grpSpPr bwMode="auto">
            <a:xfrm>
              <a:off x="4512" y="576"/>
              <a:ext cx="576" cy="3360"/>
              <a:chOff x="4368" y="720"/>
              <a:chExt cx="576" cy="3360"/>
            </a:xfrm>
          </p:grpSpPr>
          <p:sp>
            <p:nvSpPr>
              <p:cNvPr id="35970" name="Line 501"/>
              <p:cNvSpPr>
                <a:spLocks noChangeShapeType="1"/>
              </p:cNvSpPr>
              <p:nvPr/>
            </p:nvSpPr>
            <p:spPr bwMode="auto">
              <a:xfrm flipV="1">
                <a:off x="4368"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1" name="Line 502"/>
              <p:cNvSpPr>
                <a:spLocks noChangeShapeType="1"/>
              </p:cNvSpPr>
              <p:nvPr/>
            </p:nvSpPr>
            <p:spPr bwMode="auto">
              <a:xfrm flipV="1">
                <a:off x="4560"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2" name="Line 503"/>
              <p:cNvSpPr>
                <a:spLocks noChangeShapeType="1"/>
              </p:cNvSpPr>
              <p:nvPr/>
            </p:nvSpPr>
            <p:spPr bwMode="auto">
              <a:xfrm flipV="1">
                <a:off x="4752"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73" name="Line 504"/>
              <p:cNvSpPr>
                <a:spLocks noChangeShapeType="1"/>
              </p:cNvSpPr>
              <p:nvPr/>
            </p:nvSpPr>
            <p:spPr bwMode="auto">
              <a:xfrm flipV="1">
                <a:off x="4944"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0" name="Group 505"/>
            <p:cNvGrpSpPr>
              <a:grpSpLocks/>
            </p:cNvGrpSpPr>
            <p:nvPr/>
          </p:nvGrpSpPr>
          <p:grpSpPr bwMode="auto">
            <a:xfrm>
              <a:off x="4656" y="480"/>
              <a:ext cx="576" cy="3360"/>
              <a:chOff x="4368" y="720"/>
              <a:chExt cx="576" cy="3360"/>
            </a:xfrm>
          </p:grpSpPr>
          <p:sp>
            <p:nvSpPr>
              <p:cNvPr id="35966" name="Line 506"/>
              <p:cNvSpPr>
                <a:spLocks noChangeShapeType="1"/>
              </p:cNvSpPr>
              <p:nvPr/>
            </p:nvSpPr>
            <p:spPr bwMode="auto">
              <a:xfrm flipV="1">
                <a:off x="4368"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7" name="Line 507"/>
              <p:cNvSpPr>
                <a:spLocks noChangeShapeType="1"/>
              </p:cNvSpPr>
              <p:nvPr/>
            </p:nvSpPr>
            <p:spPr bwMode="auto">
              <a:xfrm flipV="1">
                <a:off x="4560"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8" name="Line 508"/>
              <p:cNvSpPr>
                <a:spLocks noChangeShapeType="1"/>
              </p:cNvSpPr>
              <p:nvPr/>
            </p:nvSpPr>
            <p:spPr bwMode="auto">
              <a:xfrm flipV="1">
                <a:off x="4752"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9" name="Line 509"/>
              <p:cNvSpPr>
                <a:spLocks noChangeShapeType="1"/>
              </p:cNvSpPr>
              <p:nvPr/>
            </p:nvSpPr>
            <p:spPr bwMode="auto">
              <a:xfrm flipV="1">
                <a:off x="4944"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1" name="Group 510"/>
            <p:cNvGrpSpPr>
              <a:grpSpLocks/>
            </p:cNvGrpSpPr>
            <p:nvPr/>
          </p:nvGrpSpPr>
          <p:grpSpPr bwMode="auto">
            <a:xfrm>
              <a:off x="4800" y="384"/>
              <a:ext cx="576" cy="3360"/>
              <a:chOff x="4368" y="720"/>
              <a:chExt cx="576" cy="3360"/>
            </a:xfrm>
          </p:grpSpPr>
          <p:sp>
            <p:nvSpPr>
              <p:cNvPr id="35962" name="Line 511"/>
              <p:cNvSpPr>
                <a:spLocks noChangeShapeType="1"/>
              </p:cNvSpPr>
              <p:nvPr/>
            </p:nvSpPr>
            <p:spPr bwMode="auto">
              <a:xfrm flipV="1">
                <a:off x="4368"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3" name="Line 512"/>
              <p:cNvSpPr>
                <a:spLocks noChangeShapeType="1"/>
              </p:cNvSpPr>
              <p:nvPr/>
            </p:nvSpPr>
            <p:spPr bwMode="auto">
              <a:xfrm flipV="1">
                <a:off x="4560"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4" name="Line 513"/>
              <p:cNvSpPr>
                <a:spLocks noChangeShapeType="1"/>
              </p:cNvSpPr>
              <p:nvPr/>
            </p:nvSpPr>
            <p:spPr bwMode="auto">
              <a:xfrm flipV="1">
                <a:off x="4752"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65" name="Line 514"/>
              <p:cNvSpPr>
                <a:spLocks noChangeShapeType="1"/>
              </p:cNvSpPr>
              <p:nvPr/>
            </p:nvSpPr>
            <p:spPr bwMode="auto">
              <a:xfrm flipV="1">
                <a:off x="4944"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45843" name="Group 371"/>
          <p:cNvGrpSpPr>
            <a:grpSpLocks/>
          </p:cNvGrpSpPr>
          <p:nvPr/>
        </p:nvGrpSpPr>
        <p:grpSpPr bwMode="auto">
          <a:xfrm>
            <a:off x="6629400" y="990600"/>
            <a:ext cx="2286000" cy="5334000"/>
            <a:chOff x="4176" y="624"/>
            <a:chExt cx="1440" cy="3360"/>
          </a:xfrm>
        </p:grpSpPr>
        <p:grpSp>
          <p:nvGrpSpPr>
            <p:cNvPr id="35862" name="Group 277"/>
            <p:cNvGrpSpPr>
              <a:grpSpLocks/>
            </p:cNvGrpSpPr>
            <p:nvPr/>
          </p:nvGrpSpPr>
          <p:grpSpPr bwMode="auto">
            <a:xfrm>
              <a:off x="4176" y="3600"/>
              <a:ext cx="1440" cy="384"/>
              <a:chOff x="4176" y="3600"/>
              <a:chExt cx="1440" cy="384"/>
            </a:xfrm>
          </p:grpSpPr>
          <p:sp>
            <p:nvSpPr>
              <p:cNvPr id="35956" name="Line 274"/>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7" name="Line 275"/>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3" name="Group 278"/>
            <p:cNvGrpSpPr>
              <a:grpSpLocks/>
            </p:cNvGrpSpPr>
            <p:nvPr/>
          </p:nvGrpSpPr>
          <p:grpSpPr bwMode="auto">
            <a:xfrm>
              <a:off x="4176" y="3504"/>
              <a:ext cx="1440" cy="384"/>
              <a:chOff x="4176" y="3600"/>
              <a:chExt cx="1440" cy="384"/>
            </a:xfrm>
          </p:grpSpPr>
          <p:sp>
            <p:nvSpPr>
              <p:cNvPr id="35954" name="Line 279"/>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5" name="Line 280"/>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4" name="Group 281"/>
            <p:cNvGrpSpPr>
              <a:grpSpLocks/>
            </p:cNvGrpSpPr>
            <p:nvPr/>
          </p:nvGrpSpPr>
          <p:grpSpPr bwMode="auto">
            <a:xfrm>
              <a:off x="4176" y="3408"/>
              <a:ext cx="1440" cy="384"/>
              <a:chOff x="4176" y="3600"/>
              <a:chExt cx="1440" cy="384"/>
            </a:xfrm>
          </p:grpSpPr>
          <p:sp>
            <p:nvSpPr>
              <p:cNvPr id="35952" name="Line 282"/>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3" name="Line 283"/>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5" name="Group 284"/>
            <p:cNvGrpSpPr>
              <a:grpSpLocks/>
            </p:cNvGrpSpPr>
            <p:nvPr/>
          </p:nvGrpSpPr>
          <p:grpSpPr bwMode="auto">
            <a:xfrm>
              <a:off x="4176" y="3312"/>
              <a:ext cx="1440" cy="384"/>
              <a:chOff x="4176" y="3600"/>
              <a:chExt cx="1440" cy="384"/>
            </a:xfrm>
          </p:grpSpPr>
          <p:sp>
            <p:nvSpPr>
              <p:cNvPr id="35950" name="Line 285"/>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51" name="Line 286"/>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6" name="Group 287"/>
            <p:cNvGrpSpPr>
              <a:grpSpLocks/>
            </p:cNvGrpSpPr>
            <p:nvPr/>
          </p:nvGrpSpPr>
          <p:grpSpPr bwMode="auto">
            <a:xfrm>
              <a:off x="4176" y="3216"/>
              <a:ext cx="1440" cy="384"/>
              <a:chOff x="4176" y="3600"/>
              <a:chExt cx="1440" cy="384"/>
            </a:xfrm>
          </p:grpSpPr>
          <p:sp>
            <p:nvSpPr>
              <p:cNvPr id="35948" name="Line 288"/>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9" name="Line 289"/>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7" name="Group 290"/>
            <p:cNvGrpSpPr>
              <a:grpSpLocks/>
            </p:cNvGrpSpPr>
            <p:nvPr/>
          </p:nvGrpSpPr>
          <p:grpSpPr bwMode="auto">
            <a:xfrm>
              <a:off x="4176" y="3120"/>
              <a:ext cx="1440" cy="384"/>
              <a:chOff x="4176" y="3600"/>
              <a:chExt cx="1440" cy="384"/>
            </a:xfrm>
          </p:grpSpPr>
          <p:sp>
            <p:nvSpPr>
              <p:cNvPr id="35946" name="Line 291"/>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7" name="Line 292"/>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8" name="Group 293"/>
            <p:cNvGrpSpPr>
              <a:grpSpLocks/>
            </p:cNvGrpSpPr>
            <p:nvPr/>
          </p:nvGrpSpPr>
          <p:grpSpPr bwMode="auto">
            <a:xfrm>
              <a:off x="4176" y="3024"/>
              <a:ext cx="1440" cy="384"/>
              <a:chOff x="4176" y="3600"/>
              <a:chExt cx="1440" cy="384"/>
            </a:xfrm>
          </p:grpSpPr>
          <p:sp>
            <p:nvSpPr>
              <p:cNvPr id="35944" name="Line 294"/>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5" name="Line 295"/>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9" name="Group 296"/>
            <p:cNvGrpSpPr>
              <a:grpSpLocks/>
            </p:cNvGrpSpPr>
            <p:nvPr/>
          </p:nvGrpSpPr>
          <p:grpSpPr bwMode="auto">
            <a:xfrm>
              <a:off x="4176" y="2928"/>
              <a:ext cx="1440" cy="384"/>
              <a:chOff x="4176" y="3600"/>
              <a:chExt cx="1440" cy="384"/>
            </a:xfrm>
          </p:grpSpPr>
          <p:sp>
            <p:nvSpPr>
              <p:cNvPr id="35942" name="Line 297"/>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3" name="Line 298"/>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0" name="Group 299"/>
            <p:cNvGrpSpPr>
              <a:grpSpLocks/>
            </p:cNvGrpSpPr>
            <p:nvPr/>
          </p:nvGrpSpPr>
          <p:grpSpPr bwMode="auto">
            <a:xfrm>
              <a:off x="4176" y="2832"/>
              <a:ext cx="1440" cy="384"/>
              <a:chOff x="4176" y="3600"/>
              <a:chExt cx="1440" cy="384"/>
            </a:xfrm>
          </p:grpSpPr>
          <p:sp>
            <p:nvSpPr>
              <p:cNvPr id="35940" name="Line 300"/>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41" name="Line 301"/>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1" name="Group 302"/>
            <p:cNvGrpSpPr>
              <a:grpSpLocks/>
            </p:cNvGrpSpPr>
            <p:nvPr/>
          </p:nvGrpSpPr>
          <p:grpSpPr bwMode="auto">
            <a:xfrm>
              <a:off x="4176" y="2736"/>
              <a:ext cx="1440" cy="384"/>
              <a:chOff x="4176" y="3600"/>
              <a:chExt cx="1440" cy="384"/>
            </a:xfrm>
          </p:grpSpPr>
          <p:sp>
            <p:nvSpPr>
              <p:cNvPr id="35938" name="Line 303"/>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9" name="Line 304"/>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2" name="Group 305"/>
            <p:cNvGrpSpPr>
              <a:grpSpLocks/>
            </p:cNvGrpSpPr>
            <p:nvPr/>
          </p:nvGrpSpPr>
          <p:grpSpPr bwMode="auto">
            <a:xfrm>
              <a:off x="4176" y="2640"/>
              <a:ext cx="1440" cy="384"/>
              <a:chOff x="4176" y="3600"/>
              <a:chExt cx="1440" cy="384"/>
            </a:xfrm>
          </p:grpSpPr>
          <p:sp>
            <p:nvSpPr>
              <p:cNvPr id="35936" name="Line 306"/>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7" name="Line 307"/>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3" name="Group 308"/>
            <p:cNvGrpSpPr>
              <a:grpSpLocks/>
            </p:cNvGrpSpPr>
            <p:nvPr/>
          </p:nvGrpSpPr>
          <p:grpSpPr bwMode="auto">
            <a:xfrm>
              <a:off x="4176" y="2544"/>
              <a:ext cx="1440" cy="384"/>
              <a:chOff x="4176" y="3600"/>
              <a:chExt cx="1440" cy="384"/>
            </a:xfrm>
          </p:grpSpPr>
          <p:sp>
            <p:nvSpPr>
              <p:cNvPr id="35934" name="Line 309"/>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5" name="Line 310"/>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4" name="Group 311"/>
            <p:cNvGrpSpPr>
              <a:grpSpLocks/>
            </p:cNvGrpSpPr>
            <p:nvPr/>
          </p:nvGrpSpPr>
          <p:grpSpPr bwMode="auto">
            <a:xfrm>
              <a:off x="4176" y="2448"/>
              <a:ext cx="1440" cy="384"/>
              <a:chOff x="4176" y="3600"/>
              <a:chExt cx="1440" cy="384"/>
            </a:xfrm>
          </p:grpSpPr>
          <p:sp>
            <p:nvSpPr>
              <p:cNvPr id="35932" name="Line 312"/>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3" name="Line 313"/>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5" name="Group 314"/>
            <p:cNvGrpSpPr>
              <a:grpSpLocks/>
            </p:cNvGrpSpPr>
            <p:nvPr/>
          </p:nvGrpSpPr>
          <p:grpSpPr bwMode="auto">
            <a:xfrm>
              <a:off x="4176" y="2352"/>
              <a:ext cx="1440" cy="384"/>
              <a:chOff x="4176" y="3600"/>
              <a:chExt cx="1440" cy="384"/>
            </a:xfrm>
          </p:grpSpPr>
          <p:sp>
            <p:nvSpPr>
              <p:cNvPr id="35930" name="Line 315"/>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31" name="Line 316"/>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6" name="Group 317"/>
            <p:cNvGrpSpPr>
              <a:grpSpLocks/>
            </p:cNvGrpSpPr>
            <p:nvPr/>
          </p:nvGrpSpPr>
          <p:grpSpPr bwMode="auto">
            <a:xfrm>
              <a:off x="4176" y="2256"/>
              <a:ext cx="1440" cy="384"/>
              <a:chOff x="4176" y="3600"/>
              <a:chExt cx="1440" cy="384"/>
            </a:xfrm>
          </p:grpSpPr>
          <p:sp>
            <p:nvSpPr>
              <p:cNvPr id="35928" name="Line 318"/>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9" name="Line 319"/>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7" name="Group 320"/>
            <p:cNvGrpSpPr>
              <a:grpSpLocks/>
            </p:cNvGrpSpPr>
            <p:nvPr/>
          </p:nvGrpSpPr>
          <p:grpSpPr bwMode="auto">
            <a:xfrm>
              <a:off x="4176" y="2160"/>
              <a:ext cx="1440" cy="384"/>
              <a:chOff x="4176" y="3600"/>
              <a:chExt cx="1440" cy="384"/>
            </a:xfrm>
          </p:grpSpPr>
          <p:sp>
            <p:nvSpPr>
              <p:cNvPr id="35926" name="Line 321"/>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7" name="Line 322"/>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8" name="Group 323"/>
            <p:cNvGrpSpPr>
              <a:grpSpLocks/>
            </p:cNvGrpSpPr>
            <p:nvPr/>
          </p:nvGrpSpPr>
          <p:grpSpPr bwMode="auto">
            <a:xfrm>
              <a:off x="4176" y="2064"/>
              <a:ext cx="1440" cy="384"/>
              <a:chOff x="4176" y="3600"/>
              <a:chExt cx="1440" cy="384"/>
            </a:xfrm>
          </p:grpSpPr>
          <p:sp>
            <p:nvSpPr>
              <p:cNvPr id="35924" name="Line 324"/>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5" name="Line 325"/>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9" name="Group 326"/>
            <p:cNvGrpSpPr>
              <a:grpSpLocks/>
            </p:cNvGrpSpPr>
            <p:nvPr/>
          </p:nvGrpSpPr>
          <p:grpSpPr bwMode="auto">
            <a:xfrm>
              <a:off x="4176" y="1968"/>
              <a:ext cx="1440" cy="384"/>
              <a:chOff x="4176" y="3600"/>
              <a:chExt cx="1440" cy="384"/>
            </a:xfrm>
          </p:grpSpPr>
          <p:sp>
            <p:nvSpPr>
              <p:cNvPr id="35922" name="Line 327"/>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3" name="Line 328"/>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0" name="Group 329"/>
            <p:cNvGrpSpPr>
              <a:grpSpLocks/>
            </p:cNvGrpSpPr>
            <p:nvPr/>
          </p:nvGrpSpPr>
          <p:grpSpPr bwMode="auto">
            <a:xfrm>
              <a:off x="4176" y="1872"/>
              <a:ext cx="1440" cy="384"/>
              <a:chOff x="4176" y="3600"/>
              <a:chExt cx="1440" cy="384"/>
            </a:xfrm>
          </p:grpSpPr>
          <p:sp>
            <p:nvSpPr>
              <p:cNvPr id="35920" name="Line 330"/>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21" name="Line 331"/>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1" name="Group 332"/>
            <p:cNvGrpSpPr>
              <a:grpSpLocks/>
            </p:cNvGrpSpPr>
            <p:nvPr/>
          </p:nvGrpSpPr>
          <p:grpSpPr bwMode="auto">
            <a:xfrm>
              <a:off x="4176" y="1776"/>
              <a:ext cx="1440" cy="384"/>
              <a:chOff x="4176" y="3600"/>
              <a:chExt cx="1440" cy="384"/>
            </a:xfrm>
          </p:grpSpPr>
          <p:sp>
            <p:nvSpPr>
              <p:cNvPr id="35918" name="Line 333"/>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9" name="Line 334"/>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2" name="Group 335"/>
            <p:cNvGrpSpPr>
              <a:grpSpLocks/>
            </p:cNvGrpSpPr>
            <p:nvPr/>
          </p:nvGrpSpPr>
          <p:grpSpPr bwMode="auto">
            <a:xfrm>
              <a:off x="4176" y="1680"/>
              <a:ext cx="1440" cy="384"/>
              <a:chOff x="4176" y="3600"/>
              <a:chExt cx="1440" cy="384"/>
            </a:xfrm>
          </p:grpSpPr>
          <p:sp>
            <p:nvSpPr>
              <p:cNvPr id="35916" name="Line 336"/>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7" name="Line 337"/>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3" name="Group 338"/>
            <p:cNvGrpSpPr>
              <a:grpSpLocks/>
            </p:cNvGrpSpPr>
            <p:nvPr/>
          </p:nvGrpSpPr>
          <p:grpSpPr bwMode="auto">
            <a:xfrm>
              <a:off x="4176" y="1584"/>
              <a:ext cx="1440" cy="384"/>
              <a:chOff x="4176" y="3600"/>
              <a:chExt cx="1440" cy="384"/>
            </a:xfrm>
          </p:grpSpPr>
          <p:sp>
            <p:nvSpPr>
              <p:cNvPr id="35914" name="Line 339"/>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5" name="Line 340"/>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4" name="Group 341"/>
            <p:cNvGrpSpPr>
              <a:grpSpLocks/>
            </p:cNvGrpSpPr>
            <p:nvPr/>
          </p:nvGrpSpPr>
          <p:grpSpPr bwMode="auto">
            <a:xfrm>
              <a:off x="4176" y="1488"/>
              <a:ext cx="1440" cy="384"/>
              <a:chOff x="4176" y="3600"/>
              <a:chExt cx="1440" cy="384"/>
            </a:xfrm>
          </p:grpSpPr>
          <p:sp>
            <p:nvSpPr>
              <p:cNvPr id="35912" name="Line 342"/>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3" name="Line 343"/>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5" name="Group 344"/>
            <p:cNvGrpSpPr>
              <a:grpSpLocks/>
            </p:cNvGrpSpPr>
            <p:nvPr/>
          </p:nvGrpSpPr>
          <p:grpSpPr bwMode="auto">
            <a:xfrm>
              <a:off x="4176" y="1392"/>
              <a:ext cx="1440" cy="384"/>
              <a:chOff x="4176" y="3600"/>
              <a:chExt cx="1440" cy="384"/>
            </a:xfrm>
          </p:grpSpPr>
          <p:sp>
            <p:nvSpPr>
              <p:cNvPr id="35910" name="Line 345"/>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11" name="Line 346"/>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6" name="Group 347"/>
            <p:cNvGrpSpPr>
              <a:grpSpLocks/>
            </p:cNvGrpSpPr>
            <p:nvPr/>
          </p:nvGrpSpPr>
          <p:grpSpPr bwMode="auto">
            <a:xfrm>
              <a:off x="4176" y="1296"/>
              <a:ext cx="1440" cy="384"/>
              <a:chOff x="4176" y="3600"/>
              <a:chExt cx="1440" cy="384"/>
            </a:xfrm>
          </p:grpSpPr>
          <p:sp>
            <p:nvSpPr>
              <p:cNvPr id="35908" name="Line 348"/>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9" name="Line 349"/>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7" name="Group 350"/>
            <p:cNvGrpSpPr>
              <a:grpSpLocks/>
            </p:cNvGrpSpPr>
            <p:nvPr/>
          </p:nvGrpSpPr>
          <p:grpSpPr bwMode="auto">
            <a:xfrm>
              <a:off x="4176" y="1200"/>
              <a:ext cx="1440" cy="384"/>
              <a:chOff x="4176" y="3600"/>
              <a:chExt cx="1440" cy="384"/>
            </a:xfrm>
          </p:grpSpPr>
          <p:sp>
            <p:nvSpPr>
              <p:cNvPr id="35906" name="Line 351"/>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7" name="Line 352"/>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8" name="Group 353"/>
            <p:cNvGrpSpPr>
              <a:grpSpLocks/>
            </p:cNvGrpSpPr>
            <p:nvPr/>
          </p:nvGrpSpPr>
          <p:grpSpPr bwMode="auto">
            <a:xfrm>
              <a:off x="4176" y="1104"/>
              <a:ext cx="1440" cy="384"/>
              <a:chOff x="4176" y="3600"/>
              <a:chExt cx="1440" cy="384"/>
            </a:xfrm>
          </p:grpSpPr>
          <p:sp>
            <p:nvSpPr>
              <p:cNvPr id="35904" name="Line 354"/>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5" name="Line 355"/>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9" name="Group 356"/>
            <p:cNvGrpSpPr>
              <a:grpSpLocks/>
            </p:cNvGrpSpPr>
            <p:nvPr/>
          </p:nvGrpSpPr>
          <p:grpSpPr bwMode="auto">
            <a:xfrm>
              <a:off x="4176" y="1008"/>
              <a:ext cx="1440" cy="384"/>
              <a:chOff x="4176" y="3600"/>
              <a:chExt cx="1440" cy="384"/>
            </a:xfrm>
          </p:grpSpPr>
          <p:sp>
            <p:nvSpPr>
              <p:cNvPr id="35902" name="Line 357"/>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3" name="Line 358"/>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0" name="Group 359"/>
            <p:cNvGrpSpPr>
              <a:grpSpLocks/>
            </p:cNvGrpSpPr>
            <p:nvPr/>
          </p:nvGrpSpPr>
          <p:grpSpPr bwMode="auto">
            <a:xfrm>
              <a:off x="4176" y="912"/>
              <a:ext cx="1440" cy="384"/>
              <a:chOff x="4176" y="3600"/>
              <a:chExt cx="1440" cy="384"/>
            </a:xfrm>
          </p:grpSpPr>
          <p:sp>
            <p:nvSpPr>
              <p:cNvPr id="35900" name="Line 360"/>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01" name="Line 361"/>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1" name="Group 362"/>
            <p:cNvGrpSpPr>
              <a:grpSpLocks/>
            </p:cNvGrpSpPr>
            <p:nvPr/>
          </p:nvGrpSpPr>
          <p:grpSpPr bwMode="auto">
            <a:xfrm>
              <a:off x="4176" y="816"/>
              <a:ext cx="1440" cy="384"/>
              <a:chOff x="4176" y="3600"/>
              <a:chExt cx="1440" cy="384"/>
            </a:xfrm>
          </p:grpSpPr>
          <p:sp>
            <p:nvSpPr>
              <p:cNvPr id="35898" name="Line 363"/>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9" name="Line 364"/>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2" name="Group 365"/>
            <p:cNvGrpSpPr>
              <a:grpSpLocks/>
            </p:cNvGrpSpPr>
            <p:nvPr/>
          </p:nvGrpSpPr>
          <p:grpSpPr bwMode="auto">
            <a:xfrm>
              <a:off x="4176" y="720"/>
              <a:ext cx="1440" cy="384"/>
              <a:chOff x="4176" y="3600"/>
              <a:chExt cx="1440" cy="384"/>
            </a:xfrm>
          </p:grpSpPr>
          <p:sp>
            <p:nvSpPr>
              <p:cNvPr id="35896" name="Line 366"/>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7" name="Line 367"/>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3" name="Group 368"/>
            <p:cNvGrpSpPr>
              <a:grpSpLocks/>
            </p:cNvGrpSpPr>
            <p:nvPr/>
          </p:nvGrpSpPr>
          <p:grpSpPr bwMode="auto">
            <a:xfrm>
              <a:off x="4176" y="624"/>
              <a:ext cx="1440" cy="384"/>
              <a:chOff x="4176" y="3600"/>
              <a:chExt cx="1440" cy="384"/>
            </a:xfrm>
          </p:grpSpPr>
          <p:sp>
            <p:nvSpPr>
              <p:cNvPr id="35894" name="Line 369"/>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95" name="Line 370"/>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aphicFrame>
        <p:nvGraphicFramePr>
          <p:cNvPr id="746027" name="Object 555"/>
          <p:cNvGraphicFramePr>
            <a:graphicFrameLocks noChangeAspect="1"/>
          </p:cNvGraphicFramePr>
          <p:nvPr>
            <p:extLst>
              <p:ext uri="{D42A27DB-BD31-4B8C-83A1-F6EECF244321}">
                <p14:modId xmlns:p14="http://schemas.microsoft.com/office/powerpoint/2010/main" val="196321613"/>
              </p:ext>
            </p:extLst>
          </p:nvPr>
        </p:nvGraphicFramePr>
        <p:xfrm>
          <a:off x="637656" y="5157787"/>
          <a:ext cx="4735513" cy="504825"/>
        </p:xfrm>
        <a:graphic>
          <a:graphicData uri="http://schemas.openxmlformats.org/presentationml/2006/ole">
            <mc:AlternateContent xmlns:mc="http://schemas.openxmlformats.org/markup-compatibility/2006">
              <mc:Choice xmlns:v="urn:schemas-microsoft-com:vml" Requires="v">
                <p:oleObj name="Equation" r:id="rId2" imgW="1930320" imgH="228600" progId="Equation.DSMT4">
                  <p:embed/>
                </p:oleObj>
              </mc:Choice>
              <mc:Fallback>
                <p:oleObj name="Equation" r:id="rId2" imgW="1930320" imgH="228600" progId="Equation.DSMT4">
                  <p:embed/>
                  <p:pic>
                    <p:nvPicPr>
                      <p:cNvPr id="0" name="Object 555"/>
                      <p:cNvPicPr>
                        <a:picLocks noChangeAspect="1" noChangeArrowheads="1"/>
                      </p:cNvPicPr>
                      <p:nvPr/>
                    </p:nvPicPr>
                    <p:blipFill>
                      <a:blip r:embed="rId3"/>
                      <a:srcRect/>
                      <a:stretch>
                        <a:fillRect/>
                      </a:stretch>
                    </p:blipFill>
                    <p:spPr bwMode="auto">
                      <a:xfrm>
                        <a:off x="637656" y="5157787"/>
                        <a:ext cx="4735513" cy="504825"/>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5476">
                                            <p:txEl>
                                              <p:pRg st="0" end="0"/>
                                            </p:txEl>
                                          </p:spTgt>
                                        </p:tgtEl>
                                        <p:attrNameLst>
                                          <p:attrName>style.visibility</p:attrName>
                                        </p:attrNameLst>
                                      </p:cBhvr>
                                      <p:to>
                                        <p:strVal val="visible"/>
                                      </p:to>
                                    </p:set>
                                    <p:anim calcmode="lin" valueType="num">
                                      <p:cBhvr additive="base">
                                        <p:cTn id="7" dur="500" fill="hold"/>
                                        <p:tgtEl>
                                          <p:spTgt spid="7454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5476">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746016"/>
                                        </p:tgtEl>
                                        <p:attrNameLst>
                                          <p:attrName>style.visibility</p:attrName>
                                        </p:attrNameLst>
                                      </p:cBhvr>
                                      <p:to>
                                        <p:strVal val="visible"/>
                                      </p:to>
                                    </p:set>
                                    <p:anim calcmode="lin" valueType="num">
                                      <p:cBhvr additive="base">
                                        <p:cTn id="12" dur="500" fill="hold"/>
                                        <p:tgtEl>
                                          <p:spTgt spid="746016"/>
                                        </p:tgtEl>
                                        <p:attrNameLst>
                                          <p:attrName>ppt_x</p:attrName>
                                        </p:attrNameLst>
                                      </p:cBhvr>
                                      <p:tavLst>
                                        <p:tav tm="0">
                                          <p:val>
                                            <p:strVal val="#ppt_x"/>
                                          </p:val>
                                        </p:tav>
                                        <p:tav tm="100000">
                                          <p:val>
                                            <p:strVal val="#ppt_x"/>
                                          </p:val>
                                        </p:tav>
                                      </p:tavLst>
                                    </p:anim>
                                    <p:anim calcmode="lin" valueType="num">
                                      <p:cBhvr additive="base">
                                        <p:cTn id="13" dur="500" fill="hold"/>
                                        <p:tgtEl>
                                          <p:spTgt spid="74601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45476">
                                            <p:txEl>
                                              <p:pRg st="1" end="1"/>
                                            </p:txEl>
                                          </p:spTgt>
                                        </p:tgtEl>
                                        <p:attrNameLst>
                                          <p:attrName>style.visibility</p:attrName>
                                        </p:attrNameLst>
                                      </p:cBhvr>
                                      <p:to>
                                        <p:strVal val="visible"/>
                                      </p:to>
                                    </p:set>
                                    <p:anim calcmode="lin" valueType="num">
                                      <p:cBhvr additive="base">
                                        <p:cTn id="18" dur="500" fill="hold"/>
                                        <p:tgtEl>
                                          <p:spTgt spid="745476">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45476">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45476">
                                            <p:txEl>
                                              <p:pRg st="2" end="2"/>
                                            </p:txEl>
                                          </p:spTgt>
                                        </p:tgtEl>
                                        <p:attrNameLst>
                                          <p:attrName>style.visibility</p:attrName>
                                        </p:attrNameLst>
                                      </p:cBhvr>
                                      <p:to>
                                        <p:strVal val="visible"/>
                                      </p:to>
                                    </p:set>
                                    <p:anim calcmode="lin" valueType="num">
                                      <p:cBhvr additive="base">
                                        <p:cTn id="22" dur="500" fill="hold"/>
                                        <p:tgtEl>
                                          <p:spTgt spid="745476">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45476">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45476">
                                            <p:txEl>
                                              <p:pRg st="3" end="3"/>
                                            </p:txEl>
                                          </p:spTgt>
                                        </p:tgtEl>
                                        <p:attrNameLst>
                                          <p:attrName>style.visibility</p:attrName>
                                        </p:attrNameLst>
                                      </p:cBhvr>
                                      <p:to>
                                        <p:strVal val="visible"/>
                                      </p:to>
                                    </p:set>
                                    <p:anim calcmode="lin" valueType="num">
                                      <p:cBhvr additive="base">
                                        <p:cTn id="26" dur="500" fill="hold"/>
                                        <p:tgtEl>
                                          <p:spTgt spid="745476">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45476">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2" presetClass="entr" presetSubtype="4" fill="hold" nodeType="afterEffect">
                                  <p:stCondLst>
                                    <p:cond delay="0"/>
                                  </p:stCondLst>
                                  <p:childTnLst>
                                    <p:set>
                                      <p:cBhvr>
                                        <p:cTn id="30" dur="1" fill="hold">
                                          <p:stCondLst>
                                            <p:cond delay="0"/>
                                          </p:stCondLst>
                                        </p:cTn>
                                        <p:tgtEl>
                                          <p:spTgt spid="745843"/>
                                        </p:tgtEl>
                                        <p:attrNameLst>
                                          <p:attrName>style.visibility</p:attrName>
                                        </p:attrNameLst>
                                      </p:cBhvr>
                                      <p:to>
                                        <p:strVal val="visible"/>
                                      </p:to>
                                    </p:set>
                                    <p:animEffect transition="in" filter="wipe(down)">
                                      <p:cBhvr>
                                        <p:cTn id="31" dur="500"/>
                                        <p:tgtEl>
                                          <p:spTgt spid="745843"/>
                                        </p:tgtEl>
                                      </p:cBhvr>
                                    </p:animEffect>
                                  </p:childTnLst>
                                </p:cTn>
                              </p:par>
                              <p:par>
                                <p:cTn id="32" presetID="22" presetClass="entr" presetSubtype="4" fill="hold" nodeType="withEffect">
                                  <p:stCondLst>
                                    <p:cond delay="0"/>
                                  </p:stCondLst>
                                  <p:childTnLst>
                                    <p:set>
                                      <p:cBhvr>
                                        <p:cTn id="33" dur="1" fill="hold">
                                          <p:stCondLst>
                                            <p:cond delay="0"/>
                                          </p:stCondLst>
                                        </p:cTn>
                                        <p:tgtEl>
                                          <p:spTgt spid="745947"/>
                                        </p:tgtEl>
                                        <p:attrNameLst>
                                          <p:attrName>style.visibility</p:attrName>
                                        </p:attrNameLst>
                                      </p:cBhvr>
                                      <p:to>
                                        <p:strVal val="visible"/>
                                      </p:to>
                                    </p:set>
                                    <p:animEffect transition="in" filter="wipe(down)">
                                      <p:cBhvr>
                                        <p:cTn id="34" dur="500"/>
                                        <p:tgtEl>
                                          <p:spTgt spid="74594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45743">
                                            <p:txEl>
                                              <p:pRg st="0" end="0"/>
                                            </p:txEl>
                                          </p:spTgt>
                                        </p:tgtEl>
                                        <p:attrNameLst>
                                          <p:attrName>style.visibility</p:attrName>
                                        </p:attrNameLst>
                                      </p:cBhvr>
                                      <p:to>
                                        <p:strVal val="visible"/>
                                      </p:to>
                                    </p:set>
                                    <p:anim calcmode="lin" valueType="num">
                                      <p:cBhvr additive="base">
                                        <p:cTn id="39" dur="500" fill="hold"/>
                                        <p:tgtEl>
                                          <p:spTgt spid="745743">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457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745987"/>
                                        </p:tgtEl>
                                        <p:attrNameLst>
                                          <p:attrName>style.visibility</p:attrName>
                                        </p:attrNameLst>
                                      </p:cBhvr>
                                      <p:to>
                                        <p:strVal val="visible"/>
                                      </p:to>
                                    </p:set>
                                    <p:animEffect transition="in" filter="wipe(down)">
                                      <p:cBhvr>
                                        <p:cTn id="45" dur="500"/>
                                        <p:tgtEl>
                                          <p:spTgt spid="745987"/>
                                        </p:tgtEl>
                                      </p:cBhvr>
                                    </p:animEffect>
                                  </p:childTnLst>
                                </p:cTn>
                              </p:par>
                            </p:childTnLst>
                          </p:cTn>
                        </p:par>
                        <p:par>
                          <p:cTn id="46" fill="hold" nodeType="afterGroup">
                            <p:stCondLst>
                              <p:cond delay="500"/>
                            </p:stCondLst>
                            <p:childTnLst>
                              <p:par>
                                <p:cTn id="47" presetID="22" presetClass="entr" presetSubtype="1" fill="hold" nodeType="afterEffect">
                                  <p:stCondLst>
                                    <p:cond delay="0"/>
                                  </p:stCondLst>
                                  <p:childTnLst>
                                    <p:set>
                                      <p:cBhvr>
                                        <p:cTn id="48" dur="1" fill="hold">
                                          <p:stCondLst>
                                            <p:cond delay="0"/>
                                          </p:stCondLst>
                                        </p:cTn>
                                        <p:tgtEl>
                                          <p:spTgt spid="746013"/>
                                        </p:tgtEl>
                                        <p:attrNameLst>
                                          <p:attrName>style.visibility</p:attrName>
                                        </p:attrNameLst>
                                      </p:cBhvr>
                                      <p:to>
                                        <p:strVal val="visible"/>
                                      </p:to>
                                    </p:set>
                                    <p:animEffect transition="in" filter="wipe(up)">
                                      <p:cBhvr>
                                        <p:cTn id="49" dur="500"/>
                                        <p:tgtEl>
                                          <p:spTgt spid="7460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746027"/>
                                        </p:tgtEl>
                                        <p:attrNameLst>
                                          <p:attrName>style.visibility</p:attrName>
                                        </p:attrNameLst>
                                      </p:cBhvr>
                                      <p:to>
                                        <p:strVal val="visible"/>
                                      </p:to>
                                    </p:set>
                                    <p:animEffect transition="in" filter="wipe(left)">
                                      <p:cBhvr>
                                        <p:cTn id="54" dur="500"/>
                                        <p:tgtEl>
                                          <p:spTgt spid="746027"/>
                                        </p:tgtEl>
                                      </p:cBhvr>
                                    </p:animEffect>
                                  </p:childTnLst>
                                </p:cTn>
                              </p:par>
                            </p:childTnLst>
                          </p:cTn>
                        </p:par>
                        <p:par>
                          <p:cTn id="55" fill="hold" nodeType="afterGroup">
                            <p:stCondLst>
                              <p:cond delay="500"/>
                            </p:stCondLst>
                            <p:childTnLst>
                              <p:par>
                                <p:cTn id="56" presetID="22" presetClass="exit" presetSubtype="1" fill="hold" nodeType="afterEffect">
                                  <p:stCondLst>
                                    <p:cond delay="0"/>
                                  </p:stCondLst>
                                  <p:childTnLst>
                                    <p:animEffect transition="out" filter="wipe(up)">
                                      <p:cBhvr>
                                        <p:cTn id="57" dur="500"/>
                                        <p:tgtEl>
                                          <p:spTgt spid="746013"/>
                                        </p:tgtEl>
                                      </p:cBhvr>
                                    </p:animEffect>
                                    <p:set>
                                      <p:cBhvr>
                                        <p:cTn id="58" dur="1" fill="hold">
                                          <p:stCondLst>
                                            <p:cond delay="499"/>
                                          </p:stCondLst>
                                        </p:cTn>
                                        <p:tgtEl>
                                          <p:spTgt spid="7460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6" grpId="0" build="p"/>
      <p:bldP spid="7457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7"/>
          <p:cNvGrpSpPr>
            <a:grpSpLocks/>
          </p:cNvGrpSpPr>
          <p:nvPr/>
        </p:nvGrpSpPr>
        <p:grpSpPr bwMode="auto">
          <a:xfrm>
            <a:off x="6629400" y="990600"/>
            <a:ext cx="2286000" cy="5334000"/>
            <a:chOff x="3216" y="624"/>
            <a:chExt cx="1440" cy="3360"/>
          </a:xfrm>
        </p:grpSpPr>
        <p:grpSp>
          <p:nvGrpSpPr>
            <p:cNvPr id="37005" name="Group 8"/>
            <p:cNvGrpSpPr>
              <a:grpSpLocks/>
            </p:cNvGrpSpPr>
            <p:nvPr/>
          </p:nvGrpSpPr>
          <p:grpSpPr bwMode="auto">
            <a:xfrm>
              <a:off x="3216" y="3600"/>
              <a:ext cx="1440" cy="384"/>
              <a:chOff x="1296" y="3312"/>
              <a:chExt cx="1440" cy="384"/>
            </a:xfrm>
          </p:grpSpPr>
          <p:sp>
            <p:nvSpPr>
              <p:cNvPr id="37099" name="Line 9"/>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0" name="Line 10"/>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06" name="Group 11"/>
            <p:cNvGrpSpPr>
              <a:grpSpLocks/>
            </p:cNvGrpSpPr>
            <p:nvPr/>
          </p:nvGrpSpPr>
          <p:grpSpPr bwMode="auto">
            <a:xfrm>
              <a:off x="3216" y="3504"/>
              <a:ext cx="1440" cy="384"/>
              <a:chOff x="1296" y="3312"/>
              <a:chExt cx="1440" cy="384"/>
            </a:xfrm>
          </p:grpSpPr>
          <p:sp>
            <p:nvSpPr>
              <p:cNvPr id="37097" name="Line 12"/>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8" name="Line 13"/>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07" name="Group 14"/>
            <p:cNvGrpSpPr>
              <a:grpSpLocks/>
            </p:cNvGrpSpPr>
            <p:nvPr/>
          </p:nvGrpSpPr>
          <p:grpSpPr bwMode="auto">
            <a:xfrm>
              <a:off x="3216" y="3408"/>
              <a:ext cx="1440" cy="384"/>
              <a:chOff x="1296" y="3312"/>
              <a:chExt cx="1440" cy="384"/>
            </a:xfrm>
          </p:grpSpPr>
          <p:sp>
            <p:nvSpPr>
              <p:cNvPr id="37095" name="Line 15"/>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6" name="Line 16"/>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08" name="Group 17"/>
            <p:cNvGrpSpPr>
              <a:grpSpLocks/>
            </p:cNvGrpSpPr>
            <p:nvPr/>
          </p:nvGrpSpPr>
          <p:grpSpPr bwMode="auto">
            <a:xfrm>
              <a:off x="3216" y="3312"/>
              <a:ext cx="1440" cy="384"/>
              <a:chOff x="1296" y="3312"/>
              <a:chExt cx="1440" cy="384"/>
            </a:xfrm>
          </p:grpSpPr>
          <p:sp>
            <p:nvSpPr>
              <p:cNvPr id="37093" name="Line 18"/>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4" name="Line 19"/>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09" name="Group 20"/>
            <p:cNvGrpSpPr>
              <a:grpSpLocks/>
            </p:cNvGrpSpPr>
            <p:nvPr/>
          </p:nvGrpSpPr>
          <p:grpSpPr bwMode="auto">
            <a:xfrm>
              <a:off x="3216" y="3216"/>
              <a:ext cx="1440" cy="384"/>
              <a:chOff x="1296" y="3312"/>
              <a:chExt cx="1440" cy="384"/>
            </a:xfrm>
          </p:grpSpPr>
          <p:sp>
            <p:nvSpPr>
              <p:cNvPr id="37091" name="Line 21"/>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2" name="Line 22"/>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10" name="Group 23"/>
            <p:cNvGrpSpPr>
              <a:grpSpLocks/>
            </p:cNvGrpSpPr>
            <p:nvPr/>
          </p:nvGrpSpPr>
          <p:grpSpPr bwMode="auto">
            <a:xfrm>
              <a:off x="3216" y="3120"/>
              <a:ext cx="1440" cy="384"/>
              <a:chOff x="1296" y="3312"/>
              <a:chExt cx="1440" cy="384"/>
            </a:xfrm>
          </p:grpSpPr>
          <p:sp>
            <p:nvSpPr>
              <p:cNvPr id="37089" name="Line 24"/>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0" name="Line 25"/>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11" name="Group 26"/>
            <p:cNvGrpSpPr>
              <a:grpSpLocks/>
            </p:cNvGrpSpPr>
            <p:nvPr/>
          </p:nvGrpSpPr>
          <p:grpSpPr bwMode="auto">
            <a:xfrm>
              <a:off x="3216" y="3024"/>
              <a:ext cx="1440" cy="384"/>
              <a:chOff x="1296" y="3312"/>
              <a:chExt cx="1440" cy="384"/>
            </a:xfrm>
          </p:grpSpPr>
          <p:sp>
            <p:nvSpPr>
              <p:cNvPr id="37087" name="Line 27"/>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8" name="Line 28"/>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12" name="Group 29"/>
            <p:cNvGrpSpPr>
              <a:grpSpLocks/>
            </p:cNvGrpSpPr>
            <p:nvPr/>
          </p:nvGrpSpPr>
          <p:grpSpPr bwMode="auto">
            <a:xfrm>
              <a:off x="3216" y="2928"/>
              <a:ext cx="1440" cy="384"/>
              <a:chOff x="1296" y="3312"/>
              <a:chExt cx="1440" cy="384"/>
            </a:xfrm>
          </p:grpSpPr>
          <p:sp>
            <p:nvSpPr>
              <p:cNvPr id="37085" name="Line 30"/>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6" name="Line 31"/>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13" name="Group 32"/>
            <p:cNvGrpSpPr>
              <a:grpSpLocks/>
            </p:cNvGrpSpPr>
            <p:nvPr/>
          </p:nvGrpSpPr>
          <p:grpSpPr bwMode="auto">
            <a:xfrm>
              <a:off x="3216" y="2832"/>
              <a:ext cx="1440" cy="384"/>
              <a:chOff x="1296" y="3312"/>
              <a:chExt cx="1440" cy="384"/>
            </a:xfrm>
          </p:grpSpPr>
          <p:sp>
            <p:nvSpPr>
              <p:cNvPr id="37083" name="Line 33"/>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4" name="Line 34"/>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14" name="Group 35"/>
            <p:cNvGrpSpPr>
              <a:grpSpLocks/>
            </p:cNvGrpSpPr>
            <p:nvPr/>
          </p:nvGrpSpPr>
          <p:grpSpPr bwMode="auto">
            <a:xfrm>
              <a:off x="3216" y="2736"/>
              <a:ext cx="1440" cy="384"/>
              <a:chOff x="1296" y="3312"/>
              <a:chExt cx="1440" cy="384"/>
            </a:xfrm>
          </p:grpSpPr>
          <p:sp>
            <p:nvSpPr>
              <p:cNvPr id="37081" name="Line 36"/>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2" name="Line 37"/>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15" name="Group 38"/>
            <p:cNvGrpSpPr>
              <a:grpSpLocks/>
            </p:cNvGrpSpPr>
            <p:nvPr/>
          </p:nvGrpSpPr>
          <p:grpSpPr bwMode="auto">
            <a:xfrm>
              <a:off x="3216" y="2640"/>
              <a:ext cx="1440" cy="384"/>
              <a:chOff x="1296" y="3312"/>
              <a:chExt cx="1440" cy="384"/>
            </a:xfrm>
          </p:grpSpPr>
          <p:sp>
            <p:nvSpPr>
              <p:cNvPr id="37079" name="Line 39"/>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0" name="Line 40"/>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16" name="Group 41"/>
            <p:cNvGrpSpPr>
              <a:grpSpLocks/>
            </p:cNvGrpSpPr>
            <p:nvPr/>
          </p:nvGrpSpPr>
          <p:grpSpPr bwMode="auto">
            <a:xfrm>
              <a:off x="3216" y="2544"/>
              <a:ext cx="1440" cy="384"/>
              <a:chOff x="1296" y="3312"/>
              <a:chExt cx="1440" cy="384"/>
            </a:xfrm>
          </p:grpSpPr>
          <p:sp>
            <p:nvSpPr>
              <p:cNvPr id="37077" name="Line 42"/>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8" name="Line 43"/>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17" name="Group 44"/>
            <p:cNvGrpSpPr>
              <a:grpSpLocks/>
            </p:cNvGrpSpPr>
            <p:nvPr/>
          </p:nvGrpSpPr>
          <p:grpSpPr bwMode="auto">
            <a:xfrm>
              <a:off x="3216" y="2448"/>
              <a:ext cx="1440" cy="384"/>
              <a:chOff x="1296" y="3312"/>
              <a:chExt cx="1440" cy="384"/>
            </a:xfrm>
          </p:grpSpPr>
          <p:sp>
            <p:nvSpPr>
              <p:cNvPr id="37075" name="Line 45"/>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6" name="Line 46"/>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18" name="Group 47"/>
            <p:cNvGrpSpPr>
              <a:grpSpLocks/>
            </p:cNvGrpSpPr>
            <p:nvPr/>
          </p:nvGrpSpPr>
          <p:grpSpPr bwMode="auto">
            <a:xfrm>
              <a:off x="3216" y="2352"/>
              <a:ext cx="1440" cy="384"/>
              <a:chOff x="1296" y="3312"/>
              <a:chExt cx="1440" cy="384"/>
            </a:xfrm>
          </p:grpSpPr>
          <p:sp>
            <p:nvSpPr>
              <p:cNvPr id="37073" name="Line 48"/>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4" name="Line 49"/>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19" name="Group 50"/>
            <p:cNvGrpSpPr>
              <a:grpSpLocks/>
            </p:cNvGrpSpPr>
            <p:nvPr/>
          </p:nvGrpSpPr>
          <p:grpSpPr bwMode="auto">
            <a:xfrm>
              <a:off x="3216" y="2256"/>
              <a:ext cx="1440" cy="384"/>
              <a:chOff x="1296" y="3312"/>
              <a:chExt cx="1440" cy="384"/>
            </a:xfrm>
          </p:grpSpPr>
          <p:sp>
            <p:nvSpPr>
              <p:cNvPr id="37071" name="Line 51"/>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2" name="Line 52"/>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20" name="Group 53"/>
            <p:cNvGrpSpPr>
              <a:grpSpLocks/>
            </p:cNvGrpSpPr>
            <p:nvPr/>
          </p:nvGrpSpPr>
          <p:grpSpPr bwMode="auto">
            <a:xfrm>
              <a:off x="3216" y="2160"/>
              <a:ext cx="1440" cy="384"/>
              <a:chOff x="1296" y="3312"/>
              <a:chExt cx="1440" cy="384"/>
            </a:xfrm>
          </p:grpSpPr>
          <p:sp>
            <p:nvSpPr>
              <p:cNvPr id="37069" name="Line 54"/>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0" name="Line 55"/>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21" name="Group 56"/>
            <p:cNvGrpSpPr>
              <a:grpSpLocks/>
            </p:cNvGrpSpPr>
            <p:nvPr/>
          </p:nvGrpSpPr>
          <p:grpSpPr bwMode="auto">
            <a:xfrm>
              <a:off x="3216" y="2064"/>
              <a:ext cx="1440" cy="384"/>
              <a:chOff x="1296" y="3312"/>
              <a:chExt cx="1440" cy="384"/>
            </a:xfrm>
          </p:grpSpPr>
          <p:sp>
            <p:nvSpPr>
              <p:cNvPr id="37067" name="Line 57"/>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8" name="Line 58"/>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22" name="Group 59"/>
            <p:cNvGrpSpPr>
              <a:grpSpLocks/>
            </p:cNvGrpSpPr>
            <p:nvPr/>
          </p:nvGrpSpPr>
          <p:grpSpPr bwMode="auto">
            <a:xfrm>
              <a:off x="3216" y="1968"/>
              <a:ext cx="1440" cy="384"/>
              <a:chOff x="1296" y="3312"/>
              <a:chExt cx="1440" cy="384"/>
            </a:xfrm>
          </p:grpSpPr>
          <p:sp>
            <p:nvSpPr>
              <p:cNvPr id="37065" name="Line 60"/>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6" name="Line 61"/>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23" name="Group 62"/>
            <p:cNvGrpSpPr>
              <a:grpSpLocks/>
            </p:cNvGrpSpPr>
            <p:nvPr/>
          </p:nvGrpSpPr>
          <p:grpSpPr bwMode="auto">
            <a:xfrm>
              <a:off x="3216" y="1872"/>
              <a:ext cx="1440" cy="384"/>
              <a:chOff x="1296" y="3312"/>
              <a:chExt cx="1440" cy="384"/>
            </a:xfrm>
          </p:grpSpPr>
          <p:sp>
            <p:nvSpPr>
              <p:cNvPr id="37063" name="Line 63"/>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4" name="Line 64"/>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24" name="Group 65"/>
            <p:cNvGrpSpPr>
              <a:grpSpLocks/>
            </p:cNvGrpSpPr>
            <p:nvPr/>
          </p:nvGrpSpPr>
          <p:grpSpPr bwMode="auto">
            <a:xfrm>
              <a:off x="3216" y="1776"/>
              <a:ext cx="1440" cy="384"/>
              <a:chOff x="1296" y="3312"/>
              <a:chExt cx="1440" cy="384"/>
            </a:xfrm>
          </p:grpSpPr>
          <p:sp>
            <p:nvSpPr>
              <p:cNvPr id="37061" name="Line 66"/>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2" name="Line 67"/>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25" name="Group 68"/>
            <p:cNvGrpSpPr>
              <a:grpSpLocks/>
            </p:cNvGrpSpPr>
            <p:nvPr/>
          </p:nvGrpSpPr>
          <p:grpSpPr bwMode="auto">
            <a:xfrm>
              <a:off x="3216" y="1680"/>
              <a:ext cx="1440" cy="384"/>
              <a:chOff x="1296" y="3312"/>
              <a:chExt cx="1440" cy="384"/>
            </a:xfrm>
          </p:grpSpPr>
          <p:sp>
            <p:nvSpPr>
              <p:cNvPr id="37059" name="Line 69"/>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0" name="Line 70"/>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26" name="Group 71"/>
            <p:cNvGrpSpPr>
              <a:grpSpLocks/>
            </p:cNvGrpSpPr>
            <p:nvPr/>
          </p:nvGrpSpPr>
          <p:grpSpPr bwMode="auto">
            <a:xfrm>
              <a:off x="3216" y="1584"/>
              <a:ext cx="1440" cy="384"/>
              <a:chOff x="1296" y="3312"/>
              <a:chExt cx="1440" cy="384"/>
            </a:xfrm>
          </p:grpSpPr>
          <p:sp>
            <p:nvSpPr>
              <p:cNvPr id="37057" name="Line 72"/>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8" name="Line 73"/>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27" name="Group 74"/>
            <p:cNvGrpSpPr>
              <a:grpSpLocks/>
            </p:cNvGrpSpPr>
            <p:nvPr/>
          </p:nvGrpSpPr>
          <p:grpSpPr bwMode="auto">
            <a:xfrm>
              <a:off x="3216" y="1488"/>
              <a:ext cx="1440" cy="384"/>
              <a:chOff x="1296" y="3312"/>
              <a:chExt cx="1440" cy="384"/>
            </a:xfrm>
          </p:grpSpPr>
          <p:sp>
            <p:nvSpPr>
              <p:cNvPr id="37055" name="Line 75"/>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6" name="Line 76"/>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28" name="Group 77"/>
            <p:cNvGrpSpPr>
              <a:grpSpLocks/>
            </p:cNvGrpSpPr>
            <p:nvPr/>
          </p:nvGrpSpPr>
          <p:grpSpPr bwMode="auto">
            <a:xfrm>
              <a:off x="3216" y="1392"/>
              <a:ext cx="1440" cy="384"/>
              <a:chOff x="1296" y="3312"/>
              <a:chExt cx="1440" cy="384"/>
            </a:xfrm>
          </p:grpSpPr>
          <p:sp>
            <p:nvSpPr>
              <p:cNvPr id="37053" name="Line 78"/>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4" name="Line 79"/>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29" name="Group 80"/>
            <p:cNvGrpSpPr>
              <a:grpSpLocks/>
            </p:cNvGrpSpPr>
            <p:nvPr/>
          </p:nvGrpSpPr>
          <p:grpSpPr bwMode="auto">
            <a:xfrm>
              <a:off x="3216" y="1296"/>
              <a:ext cx="1440" cy="384"/>
              <a:chOff x="1296" y="3312"/>
              <a:chExt cx="1440" cy="384"/>
            </a:xfrm>
          </p:grpSpPr>
          <p:sp>
            <p:nvSpPr>
              <p:cNvPr id="37051" name="Line 81"/>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2" name="Line 82"/>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30" name="Group 83"/>
            <p:cNvGrpSpPr>
              <a:grpSpLocks/>
            </p:cNvGrpSpPr>
            <p:nvPr/>
          </p:nvGrpSpPr>
          <p:grpSpPr bwMode="auto">
            <a:xfrm>
              <a:off x="3216" y="1200"/>
              <a:ext cx="1440" cy="384"/>
              <a:chOff x="1296" y="3312"/>
              <a:chExt cx="1440" cy="384"/>
            </a:xfrm>
          </p:grpSpPr>
          <p:sp>
            <p:nvSpPr>
              <p:cNvPr id="37049" name="Line 84"/>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0" name="Line 85"/>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31" name="Group 86"/>
            <p:cNvGrpSpPr>
              <a:grpSpLocks/>
            </p:cNvGrpSpPr>
            <p:nvPr/>
          </p:nvGrpSpPr>
          <p:grpSpPr bwMode="auto">
            <a:xfrm>
              <a:off x="3216" y="1104"/>
              <a:ext cx="1440" cy="384"/>
              <a:chOff x="1296" y="3312"/>
              <a:chExt cx="1440" cy="384"/>
            </a:xfrm>
          </p:grpSpPr>
          <p:sp>
            <p:nvSpPr>
              <p:cNvPr id="37047" name="Line 87"/>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8" name="Line 88"/>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32" name="Group 89"/>
            <p:cNvGrpSpPr>
              <a:grpSpLocks/>
            </p:cNvGrpSpPr>
            <p:nvPr/>
          </p:nvGrpSpPr>
          <p:grpSpPr bwMode="auto">
            <a:xfrm>
              <a:off x="3216" y="1008"/>
              <a:ext cx="1440" cy="384"/>
              <a:chOff x="1296" y="3312"/>
              <a:chExt cx="1440" cy="384"/>
            </a:xfrm>
          </p:grpSpPr>
          <p:sp>
            <p:nvSpPr>
              <p:cNvPr id="37045" name="Line 90"/>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6" name="Line 91"/>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33" name="Group 92"/>
            <p:cNvGrpSpPr>
              <a:grpSpLocks/>
            </p:cNvGrpSpPr>
            <p:nvPr/>
          </p:nvGrpSpPr>
          <p:grpSpPr bwMode="auto">
            <a:xfrm>
              <a:off x="3216" y="912"/>
              <a:ext cx="1440" cy="384"/>
              <a:chOff x="1296" y="3312"/>
              <a:chExt cx="1440" cy="384"/>
            </a:xfrm>
          </p:grpSpPr>
          <p:sp>
            <p:nvSpPr>
              <p:cNvPr id="37043" name="Line 93"/>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4" name="Line 94"/>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34" name="Group 95"/>
            <p:cNvGrpSpPr>
              <a:grpSpLocks/>
            </p:cNvGrpSpPr>
            <p:nvPr/>
          </p:nvGrpSpPr>
          <p:grpSpPr bwMode="auto">
            <a:xfrm>
              <a:off x="3216" y="816"/>
              <a:ext cx="1440" cy="384"/>
              <a:chOff x="1296" y="3312"/>
              <a:chExt cx="1440" cy="384"/>
            </a:xfrm>
          </p:grpSpPr>
          <p:sp>
            <p:nvSpPr>
              <p:cNvPr id="37041" name="Line 96"/>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2" name="Line 97"/>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35" name="Group 98"/>
            <p:cNvGrpSpPr>
              <a:grpSpLocks/>
            </p:cNvGrpSpPr>
            <p:nvPr/>
          </p:nvGrpSpPr>
          <p:grpSpPr bwMode="auto">
            <a:xfrm>
              <a:off x="3216" y="720"/>
              <a:ext cx="1440" cy="384"/>
              <a:chOff x="1296" y="3312"/>
              <a:chExt cx="1440" cy="384"/>
            </a:xfrm>
          </p:grpSpPr>
          <p:sp>
            <p:nvSpPr>
              <p:cNvPr id="37039" name="Line 99"/>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0" name="Line 100"/>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036" name="Group 101"/>
            <p:cNvGrpSpPr>
              <a:grpSpLocks/>
            </p:cNvGrpSpPr>
            <p:nvPr/>
          </p:nvGrpSpPr>
          <p:grpSpPr bwMode="auto">
            <a:xfrm>
              <a:off x="3216" y="624"/>
              <a:ext cx="1440" cy="384"/>
              <a:chOff x="1296" y="3312"/>
              <a:chExt cx="1440" cy="384"/>
            </a:xfrm>
          </p:grpSpPr>
          <p:sp>
            <p:nvSpPr>
              <p:cNvPr id="37037" name="Line 102"/>
              <p:cNvSpPr>
                <a:spLocks noChangeShapeType="1"/>
              </p:cNvSpPr>
              <p:nvPr/>
            </p:nvSpPr>
            <p:spPr bwMode="auto">
              <a:xfrm flipH="1">
                <a:off x="1296" y="3312"/>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8" name="Line 103"/>
              <p:cNvSpPr>
                <a:spLocks noChangeShapeType="1"/>
              </p:cNvSpPr>
              <p:nvPr/>
            </p:nvSpPr>
            <p:spPr bwMode="auto">
              <a:xfrm flipH="1">
                <a:off x="1920" y="3312"/>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6867" name="Text Box 104"/>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Field Inside a Solenoid</a:t>
            </a:r>
          </a:p>
        </p:txBody>
      </p:sp>
      <p:sp>
        <p:nvSpPr>
          <p:cNvPr id="747625" name="Text Box 105"/>
          <p:cNvSpPr txBox="1">
            <a:spLocks noChangeArrowheads="1"/>
          </p:cNvSpPr>
          <p:nvPr/>
        </p:nvSpPr>
        <p:spPr bwMode="auto">
          <a:xfrm>
            <a:off x="0" y="762000"/>
            <a:ext cx="6858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FF0000"/>
                </a:solidFill>
              </a:rPr>
              <a:t>It remains only to calculate the magnetic field inside</a:t>
            </a:r>
          </a:p>
          <a:p>
            <a:pPr eaLnBrk="1" hangingPunct="1">
              <a:buFontTx/>
              <a:buChar char="•"/>
            </a:pPr>
            <a:r>
              <a:rPr lang="en-US" sz="2400" dirty="0">
                <a:solidFill>
                  <a:srgbClr val="FF0000"/>
                </a:solidFill>
              </a:rPr>
              <a:t>We use Ampere’s law</a:t>
            </a:r>
          </a:p>
          <a:p>
            <a:pPr lvl="1" eaLnBrk="1" hangingPunct="1">
              <a:buFontTx/>
              <a:buChar char="•"/>
            </a:pPr>
            <a:r>
              <a:rPr lang="en-US" sz="2400" dirty="0">
                <a:solidFill>
                  <a:srgbClr val="FF0000"/>
                </a:solidFill>
              </a:rPr>
              <a:t>Recall, </a:t>
            </a:r>
            <a:r>
              <a:rPr lang="en-US" sz="2400" dirty="0" err="1">
                <a:solidFill>
                  <a:srgbClr val="FF0000"/>
                </a:solidFill>
              </a:rPr>
              <a:t>neglible</a:t>
            </a:r>
            <a:r>
              <a:rPr lang="en-US" sz="2400" dirty="0">
                <a:solidFill>
                  <a:srgbClr val="FF0000"/>
                </a:solidFill>
              </a:rPr>
              <a:t> B-field outside</a:t>
            </a:r>
          </a:p>
        </p:txBody>
      </p:sp>
      <p:grpSp>
        <p:nvGrpSpPr>
          <p:cNvPr id="36869" name="Group 106"/>
          <p:cNvGrpSpPr>
            <a:grpSpLocks/>
          </p:cNvGrpSpPr>
          <p:nvPr/>
        </p:nvGrpSpPr>
        <p:grpSpPr bwMode="auto">
          <a:xfrm>
            <a:off x="6629400" y="5867400"/>
            <a:ext cx="2286000" cy="609600"/>
            <a:chOff x="4176" y="3696"/>
            <a:chExt cx="1440" cy="384"/>
          </a:xfrm>
        </p:grpSpPr>
        <p:sp>
          <p:nvSpPr>
            <p:cNvPr id="37001" name="Line 107"/>
            <p:cNvSpPr>
              <a:spLocks noChangeShapeType="1"/>
            </p:cNvSpPr>
            <p:nvPr/>
          </p:nvSpPr>
          <p:spPr bwMode="auto">
            <a:xfrm flipH="1">
              <a:off x="4176" y="3696"/>
              <a:ext cx="624" cy="384"/>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2" name="Line 108"/>
            <p:cNvSpPr>
              <a:spLocks noChangeShapeType="1"/>
            </p:cNvSpPr>
            <p:nvPr/>
          </p:nvSpPr>
          <p:spPr bwMode="auto">
            <a:xfrm flipH="1">
              <a:off x="4992" y="3696"/>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3" name="Line 109"/>
            <p:cNvSpPr>
              <a:spLocks noChangeShapeType="1"/>
            </p:cNvSpPr>
            <p:nvPr/>
          </p:nvSpPr>
          <p:spPr bwMode="auto">
            <a:xfrm flipH="1">
              <a:off x="4176" y="4080"/>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4" name="Line 110"/>
            <p:cNvSpPr>
              <a:spLocks noChangeShapeType="1"/>
            </p:cNvSpPr>
            <p:nvPr/>
          </p:nvSpPr>
          <p:spPr bwMode="auto">
            <a:xfrm flipH="1">
              <a:off x="4800" y="3696"/>
              <a:ext cx="816"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7631" name="Text Box 111"/>
          <p:cNvSpPr txBox="1">
            <a:spLocks noChangeArrowheads="1"/>
          </p:cNvSpPr>
          <p:nvPr/>
        </p:nvSpPr>
        <p:spPr bwMode="auto">
          <a:xfrm>
            <a:off x="0" y="3124200"/>
            <a:ext cx="5410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9900CC"/>
                </a:solidFill>
              </a:rPr>
              <a:t>There may be many (</a:t>
            </a:r>
            <a:r>
              <a:rPr lang="en-US" sz="2400" i="1">
                <a:solidFill>
                  <a:srgbClr val="9900CC"/>
                </a:solidFill>
              </a:rPr>
              <a:t>N</a:t>
            </a:r>
            <a:r>
              <a:rPr lang="en-US" sz="2400">
                <a:solidFill>
                  <a:srgbClr val="9900CC"/>
                </a:solidFill>
              </a:rPr>
              <a:t>) current loops within this Ampere loop</a:t>
            </a:r>
          </a:p>
          <a:p>
            <a:pPr eaLnBrk="1" hangingPunct="1">
              <a:buFontTx/>
              <a:buChar char="•"/>
            </a:pPr>
            <a:r>
              <a:rPr lang="en-US" sz="2400">
                <a:solidFill>
                  <a:srgbClr val="9900CC"/>
                </a:solidFill>
              </a:rPr>
              <a:t>Let </a:t>
            </a:r>
            <a:r>
              <a:rPr lang="en-US" sz="2400" i="1">
                <a:solidFill>
                  <a:srgbClr val="9900CC"/>
                </a:solidFill>
              </a:rPr>
              <a:t>n = N/L</a:t>
            </a:r>
            <a:r>
              <a:rPr lang="en-US" sz="2400">
                <a:solidFill>
                  <a:srgbClr val="9900CC"/>
                </a:solidFill>
              </a:rPr>
              <a:t> be loops per unit length</a:t>
            </a:r>
          </a:p>
        </p:txBody>
      </p:sp>
      <p:grpSp>
        <p:nvGrpSpPr>
          <p:cNvPr id="36871" name="Group 112"/>
          <p:cNvGrpSpPr>
            <a:grpSpLocks/>
          </p:cNvGrpSpPr>
          <p:nvPr/>
        </p:nvGrpSpPr>
        <p:grpSpPr bwMode="auto">
          <a:xfrm>
            <a:off x="6934200" y="609600"/>
            <a:ext cx="1600200" cy="5791200"/>
            <a:chOff x="4368" y="384"/>
            <a:chExt cx="1008" cy="3648"/>
          </a:xfrm>
        </p:grpSpPr>
        <p:grpSp>
          <p:nvGrpSpPr>
            <p:cNvPr id="36981" name="Group 113"/>
            <p:cNvGrpSpPr>
              <a:grpSpLocks/>
            </p:cNvGrpSpPr>
            <p:nvPr/>
          </p:nvGrpSpPr>
          <p:grpSpPr bwMode="auto">
            <a:xfrm>
              <a:off x="4368" y="672"/>
              <a:ext cx="576" cy="3360"/>
              <a:chOff x="4368" y="720"/>
              <a:chExt cx="576" cy="3360"/>
            </a:xfrm>
          </p:grpSpPr>
          <p:sp>
            <p:nvSpPr>
              <p:cNvPr id="36997" name="Line 114"/>
              <p:cNvSpPr>
                <a:spLocks noChangeShapeType="1"/>
              </p:cNvSpPr>
              <p:nvPr/>
            </p:nvSpPr>
            <p:spPr bwMode="auto">
              <a:xfrm flipV="1">
                <a:off x="4368"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8" name="Line 115"/>
              <p:cNvSpPr>
                <a:spLocks noChangeShapeType="1"/>
              </p:cNvSpPr>
              <p:nvPr/>
            </p:nvSpPr>
            <p:spPr bwMode="auto">
              <a:xfrm flipV="1">
                <a:off x="4560"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9" name="Line 116"/>
              <p:cNvSpPr>
                <a:spLocks noChangeShapeType="1"/>
              </p:cNvSpPr>
              <p:nvPr/>
            </p:nvSpPr>
            <p:spPr bwMode="auto">
              <a:xfrm flipV="1">
                <a:off x="4752"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0" name="Line 117"/>
              <p:cNvSpPr>
                <a:spLocks noChangeShapeType="1"/>
              </p:cNvSpPr>
              <p:nvPr/>
            </p:nvSpPr>
            <p:spPr bwMode="auto">
              <a:xfrm flipV="1">
                <a:off x="4944"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82" name="Group 118"/>
            <p:cNvGrpSpPr>
              <a:grpSpLocks/>
            </p:cNvGrpSpPr>
            <p:nvPr/>
          </p:nvGrpSpPr>
          <p:grpSpPr bwMode="auto">
            <a:xfrm>
              <a:off x="4512" y="576"/>
              <a:ext cx="576" cy="3360"/>
              <a:chOff x="4368" y="720"/>
              <a:chExt cx="576" cy="3360"/>
            </a:xfrm>
          </p:grpSpPr>
          <p:sp>
            <p:nvSpPr>
              <p:cNvPr id="36993" name="Line 119"/>
              <p:cNvSpPr>
                <a:spLocks noChangeShapeType="1"/>
              </p:cNvSpPr>
              <p:nvPr/>
            </p:nvSpPr>
            <p:spPr bwMode="auto">
              <a:xfrm flipV="1">
                <a:off x="4368"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4" name="Line 120"/>
              <p:cNvSpPr>
                <a:spLocks noChangeShapeType="1"/>
              </p:cNvSpPr>
              <p:nvPr/>
            </p:nvSpPr>
            <p:spPr bwMode="auto">
              <a:xfrm flipV="1">
                <a:off x="4560"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5" name="Line 121"/>
              <p:cNvSpPr>
                <a:spLocks noChangeShapeType="1"/>
              </p:cNvSpPr>
              <p:nvPr/>
            </p:nvSpPr>
            <p:spPr bwMode="auto">
              <a:xfrm flipV="1">
                <a:off x="4752"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6" name="Line 122"/>
              <p:cNvSpPr>
                <a:spLocks noChangeShapeType="1"/>
              </p:cNvSpPr>
              <p:nvPr/>
            </p:nvSpPr>
            <p:spPr bwMode="auto">
              <a:xfrm flipV="1">
                <a:off x="4944"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83" name="Group 123"/>
            <p:cNvGrpSpPr>
              <a:grpSpLocks/>
            </p:cNvGrpSpPr>
            <p:nvPr/>
          </p:nvGrpSpPr>
          <p:grpSpPr bwMode="auto">
            <a:xfrm>
              <a:off x="4656" y="480"/>
              <a:ext cx="576" cy="3360"/>
              <a:chOff x="4368" y="720"/>
              <a:chExt cx="576" cy="3360"/>
            </a:xfrm>
          </p:grpSpPr>
          <p:sp>
            <p:nvSpPr>
              <p:cNvPr id="36989" name="Line 124"/>
              <p:cNvSpPr>
                <a:spLocks noChangeShapeType="1"/>
              </p:cNvSpPr>
              <p:nvPr/>
            </p:nvSpPr>
            <p:spPr bwMode="auto">
              <a:xfrm flipV="1">
                <a:off x="4368"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0" name="Line 125"/>
              <p:cNvSpPr>
                <a:spLocks noChangeShapeType="1"/>
              </p:cNvSpPr>
              <p:nvPr/>
            </p:nvSpPr>
            <p:spPr bwMode="auto">
              <a:xfrm flipV="1">
                <a:off x="4560"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1" name="Line 126"/>
              <p:cNvSpPr>
                <a:spLocks noChangeShapeType="1"/>
              </p:cNvSpPr>
              <p:nvPr/>
            </p:nvSpPr>
            <p:spPr bwMode="auto">
              <a:xfrm flipV="1">
                <a:off x="4752"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2" name="Line 127"/>
              <p:cNvSpPr>
                <a:spLocks noChangeShapeType="1"/>
              </p:cNvSpPr>
              <p:nvPr/>
            </p:nvSpPr>
            <p:spPr bwMode="auto">
              <a:xfrm flipV="1">
                <a:off x="4944"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84" name="Group 128"/>
            <p:cNvGrpSpPr>
              <a:grpSpLocks/>
            </p:cNvGrpSpPr>
            <p:nvPr/>
          </p:nvGrpSpPr>
          <p:grpSpPr bwMode="auto">
            <a:xfrm>
              <a:off x="4800" y="384"/>
              <a:ext cx="576" cy="3360"/>
              <a:chOff x="4368" y="720"/>
              <a:chExt cx="576" cy="3360"/>
            </a:xfrm>
          </p:grpSpPr>
          <p:sp>
            <p:nvSpPr>
              <p:cNvPr id="36985" name="Line 129"/>
              <p:cNvSpPr>
                <a:spLocks noChangeShapeType="1"/>
              </p:cNvSpPr>
              <p:nvPr/>
            </p:nvSpPr>
            <p:spPr bwMode="auto">
              <a:xfrm flipV="1">
                <a:off x="4368"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6" name="Line 130"/>
              <p:cNvSpPr>
                <a:spLocks noChangeShapeType="1"/>
              </p:cNvSpPr>
              <p:nvPr/>
            </p:nvSpPr>
            <p:spPr bwMode="auto">
              <a:xfrm flipV="1">
                <a:off x="4560"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7" name="Line 131"/>
              <p:cNvSpPr>
                <a:spLocks noChangeShapeType="1"/>
              </p:cNvSpPr>
              <p:nvPr/>
            </p:nvSpPr>
            <p:spPr bwMode="auto">
              <a:xfrm flipV="1">
                <a:off x="4752"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8" name="Line 132"/>
              <p:cNvSpPr>
                <a:spLocks noChangeShapeType="1"/>
              </p:cNvSpPr>
              <p:nvPr/>
            </p:nvSpPr>
            <p:spPr bwMode="auto">
              <a:xfrm flipV="1">
                <a:off x="4944" y="720"/>
                <a:ext cx="0" cy="336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mc:AlternateContent xmlns:mc="http://schemas.openxmlformats.org/markup-compatibility/2006" xmlns:a14="http://schemas.microsoft.com/office/drawing/2010/main">
        <mc:Choice Requires="a14">
          <p:sp>
            <p:nvSpPr>
              <p:cNvPr id="747653" name="Object 133"/>
              <p:cNvSpPr txBox="1"/>
              <p:nvPr/>
            </p:nvSpPr>
            <p:spPr bwMode="auto">
              <a:xfrm>
                <a:off x="228600" y="2321778"/>
                <a:ext cx="2514600" cy="72622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𝜇</m:t>
                          </m:r>
                        </m:e>
                        <m:sub>
                          <m:r>
                            <a:rPr lang="en-US" sz="2400" i="1">
                              <a:solidFill>
                                <a:srgbClr val="000000"/>
                              </a:solidFill>
                              <a:latin typeface="Cambria Math" panose="02040503050406030204" pitchFamily="18" charset="0"/>
                            </a:rPr>
                            <m:t>0</m:t>
                          </m:r>
                        </m:sub>
                      </m:sSub>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𝐼</m:t>
                          </m:r>
                        </m:e>
                        <m:sub>
                          <m:r>
                            <m:rPr>
                              <m:nor/>
                            </m:rPr>
                            <a:rPr lang="en-US" sz="2400" i="0">
                              <a:solidFill>
                                <a:srgbClr val="000000"/>
                              </a:solidFill>
                              <a:latin typeface="Cambria Math" panose="02040503050406030204" pitchFamily="18" charset="0"/>
                            </a:rPr>
                            <m:t>tot</m:t>
                          </m:r>
                        </m:sub>
                      </m:sSub>
                      <m:r>
                        <a:rPr lang="en-US" sz="2400" i="1">
                          <a:solidFill>
                            <a:srgbClr val="000000"/>
                          </a:solidFill>
                          <a:latin typeface="Cambria Math" panose="02040503050406030204" pitchFamily="18" charset="0"/>
                        </a:rPr>
                        <m:t>=</m:t>
                      </m:r>
                      <m:nary>
                        <m:naryPr>
                          <m:chr m:val="∮"/>
                          <m:subHide m:val="on"/>
                          <m:supHide m:val="on"/>
                          <m:ctrlPr>
                            <a:rPr lang="en-US" sz="2400" i="1">
                              <a:solidFill>
                                <a:srgbClr val="000000"/>
                              </a:solidFill>
                              <a:latin typeface="Cambria Math" panose="02040503050406030204" pitchFamily="18" charset="0"/>
                            </a:rPr>
                          </m:ctrlPr>
                        </m:naryPr>
                        <m:sub/>
                        <m:sup/>
                        <m:e>
                          <m:r>
                            <a:rPr lang="en-US" sz="2400" i="1">
                              <a:solidFill>
                                <a:srgbClr val="000000"/>
                              </a:solidFill>
                              <a:latin typeface="Cambria Math" panose="02040503050406030204" pitchFamily="18" charset="0"/>
                            </a:rPr>
                            <m:t>𝐁</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𝑑</m:t>
                          </m:r>
                          <m:r>
                            <a:rPr lang="en-US" sz="2400" i="1">
                              <a:solidFill>
                                <a:srgbClr val="000000"/>
                              </a:solidFill>
                              <a:latin typeface="Cambria Math" panose="02040503050406030204" pitchFamily="18" charset="0"/>
                            </a:rPr>
                            <m:t>𝐬</m:t>
                          </m:r>
                        </m:e>
                      </m:nary>
                    </m:oMath>
                  </m:oMathPara>
                </a14:m>
                <a:endParaRPr lang="en-US" sz="2400" dirty="0"/>
              </a:p>
            </p:txBody>
          </p:sp>
        </mc:Choice>
        <mc:Fallback xmlns="">
          <p:sp>
            <p:nvSpPr>
              <p:cNvPr id="747653" name="Object 133"/>
              <p:cNvSpPr txBox="1">
                <a:spLocks noRot="1" noChangeAspect="1" noMove="1" noResize="1" noEditPoints="1" noAdjustHandles="1" noChangeArrowheads="1" noChangeShapeType="1" noTextEdit="1"/>
              </p:cNvSpPr>
              <p:nvPr/>
            </p:nvSpPr>
            <p:spPr bwMode="auto">
              <a:xfrm>
                <a:off x="228600" y="2321778"/>
                <a:ext cx="2514600" cy="726222"/>
              </a:xfrm>
              <a:prstGeom prst="rect">
                <a:avLst/>
              </a:prstGeom>
              <a:blipFill>
                <a:blip r:embed="rId2"/>
                <a:stretch>
                  <a:fillRect b="-1681"/>
                </a:stretch>
              </a:blipFill>
              <a:ln>
                <a:noFill/>
              </a:ln>
              <a:effectLst/>
            </p:spPr>
            <p:txBody>
              <a:bodyPr/>
              <a:lstStyle/>
              <a:p>
                <a:r>
                  <a:rPr lang="en-US">
                    <a:noFill/>
                  </a:rPr>
                  <a:t> </a:t>
                </a:r>
              </a:p>
            </p:txBody>
          </p:sp>
        </mc:Fallback>
      </mc:AlternateContent>
      <p:sp>
        <p:nvSpPr>
          <p:cNvPr id="747752" name="Line 232"/>
          <p:cNvSpPr>
            <a:spLocks noChangeShapeType="1"/>
          </p:cNvSpPr>
          <p:nvPr/>
        </p:nvSpPr>
        <p:spPr bwMode="auto">
          <a:xfrm>
            <a:off x="6400800" y="2743200"/>
            <a:ext cx="0" cy="2362200"/>
          </a:xfrm>
          <a:prstGeom prst="line">
            <a:avLst/>
          </a:prstGeom>
          <a:noFill/>
          <a:ln w="28575">
            <a:solidFill>
              <a:srgbClr val="9900CC"/>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55" name="Line 235"/>
          <p:cNvSpPr>
            <a:spLocks noChangeShapeType="1"/>
          </p:cNvSpPr>
          <p:nvPr/>
        </p:nvSpPr>
        <p:spPr bwMode="auto">
          <a:xfrm>
            <a:off x="6400800" y="5105400"/>
            <a:ext cx="685800" cy="0"/>
          </a:xfrm>
          <a:prstGeom prst="line">
            <a:avLst/>
          </a:prstGeom>
          <a:noFill/>
          <a:ln w="28575">
            <a:solidFill>
              <a:srgbClr val="9900CC"/>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56" name="Line 236"/>
          <p:cNvSpPr>
            <a:spLocks noChangeShapeType="1"/>
          </p:cNvSpPr>
          <p:nvPr/>
        </p:nvSpPr>
        <p:spPr bwMode="auto">
          <a:xfrm flipV="1">
            <a:off x="7086600" y="2743200"/>
            <a:ext cx="0" cy="2362200"/>
          </a:xfrm>
          <a:prstGeom prst="line">
            <a:avLst/>
          </a:prstGeom>
          <a:noFill/>
          <a:ln w="28575">
            <a:solidFill>
              <a:srgbClr val="9900CC"/>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57" name="Line 237"/>
          <p:cNvSpPr>
            <a:spLocks noChangeShapeType="1"/>
          </p:cNvSpPr>
          <p:nvPr/>
        </p:nvSpPr>
        <p:spPr bwMode="auto">
          <a:xfrm flipH="1">
            <a:off x="6400800" y="2743200"/>
            <a:ext cx="685800" cy="0"/>
          </a:xfrm>
          <a:prstGeom prst="line">
            <a:avLst/>
          </a:prstGeom>
          <a:noFill/>
          <a:ln w="28575">
            <a:solidFill>
              <a:srgbClr val="9900CC"/>
            </a:solidFill>
            <a:prstDash val="lg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6877" name="Group 134"/>
          <p:cNvGrpSpPr>
            <a:grpSpLocks/>
          </p:cNvGrpSpPr>
          <p:nvPr/>
        </p:nvGrpSpPr>
        <p:grpSpPr bwMode="auto">
          <a:xfrm>
            <a:off x="6629400" y="990600"/>
            <a:ext cx="2286000" cy="5334000"/>
            <a:chOff x="4176" y="624"/>
            <a:chExt cx="1440" cy="3360"/>
          </a:xfrm>
        </p:grpSpPr>
        <p:grpSp>
          <p:nvGrpSpPr>
            <p:cNvPr id="36885" name="Group 135"/>
            <p:cNvGrpSpPr>
              <a:grpSpLocks/>
            </p:cNvGrpSpPr>
            <p:nvPr/>
          </p:nvGrpSpPr>
          <p:grpSpPr bwMode="auto">
            <a:xfrm>
              <a:off x="4176" y="3600"/>
              <a:ext cx="1440" cy="384"/>
              <a:chOff x="4176" y="3600"/>
              <a:chExt cx="1440" cy="384"/>
            </a:xfrm>
          </p:grpSpPr>
          <p:sp>
            <p:nvSpPr>
              <p:cNvPr id="36979" name="Line 136"/>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0" name="Line 137"/>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86" name="Group 138"/>
            <p:cNvGrpSpPr>
              <a:grpSpLocks/>
            </p:cNvGrpSpPr>
            <p:nvPr/>
          </p:nvGrpSpPr>
          <p:grpSpPr bwMode="auto">
            <a:xfrm>
              <a:off x="4176" y="3504"/>
              <a:ext cx="1440" cy="384"/>
              <a:chOff x="4176" y="3600"/>
              <a:chExt cx="1440" cy="384"/>
            </a:xfrm>
          </p:grpSpPr>
          <p:sp>
            <p:nvSpPr>
              <p:cNvPr id="36977" name="Line 139"/>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8" name="Line 140"/>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87" name="Group 141"/>
            <p:cNvGrpSpPr>
              <a:grpSpLocks/>
            </p:cNvGrpSpPr>
            <p:nvPr/>
          </p:nvGrpSpPr>
          <p:grpSpPr bwMode="auto">
            <a:xfrm>
              <a:off x="4176" y="3408"/>
              <a:ext cx="1440" cy="384"/>
              <a:chOff x="4176" y="3600"/>
              <a:chExt cx="1440" cy="384"/>
            </a:xfrm>
          </p:grpSpPr>
          <p:sp>
            <p:nvSpPr>
              <p:cNvPr id="36975" name="Line 142"/>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6" name="Line 143"/>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88" name="Group 144"/>
            <p:cNvGrpSpPr>
              <a:grpSpLocks/>
            </p:cNvGrpSpPr>
            <p:nvPr/>
          </p:nvGrpSpPr>
          <p:grpSpPr bwMode="auto">
            <a:xfrm>
              <a:off x="4176" y="3312"/>
              <a:ext cx="1440" cy="384"/>
              <a:chOff x="4176" y="3600"/>
              <a:chExt cx="1440" cy="384"/>
            </a:xfrm>
          </p:grpSpPr>
          <p:sp>
            <p:nvSpPr>
              <p:cNvPr id="36973" name="Line 145"/>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4" name="Line 146"/>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89" name="Group 147"/>
            <p:cNvGrpSpPr>
              <a:grpSpLocks/>
            </p:cNvGrpSpPr>
            <p:nvPr/>
          </p:nvGrpSpPr>
          <p:grpSpPr bwMode="auto">
            <a:xfrm>
              <a:off x="4176" y="3216"/>
              <a:ext cx="1440" cy="384"/>
              <a:chOff x="4176" y="3600"/>
              <a:chExt cx="1440" cy="384"/>
            </a:xfrm>
          </p:grpSpPr>
          <p:sp>
            <p:nvSpPr>
              <p:cNvPr id="36971" name="Line 148"/>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2" name="Line 149"/>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90" name="Group 150"/>
            <p:cNvGrpSpPr>
              <a:grpSpLocks/>
            </p:cNvGrpSpPr>
            <p:nvPr/>
          </p:nvGrpSpPr>
          <p:grpSpPr bwMode="auto">
            <a:xfrm>
              <a:off x="4176" y="3120"/>
              <a:ext cx="1440" cy="384"/>
              <a:chOff x="4176" y="3600"/>
              <a:chExt cx="1440" cy="384"/>
            </a:xfrm>
          </p:grpSpPr>
          <p:sp>
            <p:nvSpPr>
              <p:cNvPr id="36969" name="Line 151"/>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0" name="Line 152"/>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91" name="Group 153"/>
            <p:cNvGrpSpPr>
              <a:grpSpLocks/>
            </p:cNvGrpSpPr>
            <p:nvPr/>
          </p:nvGrpSpPr>
          <p:grpSpPr bwMode="auto">
            <a:xfrm>
              <a:off x="4176" y="3024"/>
              <a:ext cx="1440" cy="384"/>
              <a:chOff x="4176" y="3600"/>
              <a:chExt cx="1440" cy="384"/>
            </a:xfrm>
          </p:grpSpPr>
          <p:sp>
            <p:nvSpPr>
              <p:cNvPr id="36967" name="Line 154"/>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8" name="Line 155"/>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92" name="Group 156"/>
            <p:cNvGrpSpPr>
              <a:grpSpLocks/>
            </p:cNvGrpSpPr>
            <p:nvPr/>
          </p:nvGrpSpPr>
          <p:grpSpPr bwMode="auto">
            <a:xfrm>
              <a:off x="4176" y="2928"/>
              <a:ext cx="1440" cy="384"/>
              <a:chOff x="4176" y="3600"/>
              <a:chExt cx="1440" cy="384"/>
            </a:xfrm>
          </p:grpSpPr>
          <p:sp>
            <p:nvSpPr>
              <p:cNvPr id="36965" name="Line 157"/>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6" name="Line 158"/>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93" name="Group 159"/>
            <p:cNvGrpSpPr>
              <a:grpSpLocks/>
            </p:cNvGrpSpPr>
            <p:nvPr/>
          </p:nvGrpSpPr>
          <p:grpSpPr bwMode="auto">
            <a:xfrm>
              <a:off x="4176" y="2832"/>
              <a:ext cx="1440" cy="384"/>
              <a:chOff x="4176" y="3600"/>
              <a:chExt cx="1440" cy="384"/>
            </a:xfrm>
          </p:grpSpPr>
          <p:sp>
            <p:nvSpPr>
              <p:cNvPr id="36963" name="Line 160"/>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4" name="Line 161"/>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94" name="Group 162"/>
            <p:cNvGrpSpPr>
              <a:grpSpLocks/>
            </p:cNvGrpSpPr>
            <p:nvPr/>
          </p:nvGrpSpPr>
          <p:grpSpPr bwMode="auto">
            <a:xfrm>
              <a:off x="4176" y="2736"/>
              <a:ext cx="1440" cy="384"/>
              <a:chOff x="4176" y="3600"/>
              <a:chExt cx="1440" cy="384"/>
            </a:xfrm>
          </p:grpSpPr>
          <p:sp>
            <p:nvSpPr>
              <p:cNvPr id="36961" name="Line 163"/>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2" name="Line 164"/>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95" name="Group 165"/>
            <p:cNvGrpSpPr>
              <a:grpSpLocks/>
            </p:cNvGrpSpPr>
            <p:nvPr/>
          </p:nvGrpSpPr>
          <p:grpSpPr bwMode="auto">
            <a:xfrm>
              <a:off x="4176" y="2640"/>
              <a:ext cx="1440" cy="384"/>
              <a:chOff x="4176" y="3600"/>
              <a:chExt cx="1440" cy="384"/>
            </a:xfrm>
          </p:grpSpPr>
          <p:sp>
            <p:nvSpPr>
              <p:cNvPr id="36959" name="Line 166"/>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0" name="Line 167"/>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96" name="Group 168"/>
            <p:cNvGrpSpPr>
              <a:grpSpLocks/>
            </p:cNvGrpSpPr>
            <p:nvPr/>
          </p:nvGrpSpPr>
          <p:grpSpPr bwMode="auto">
            <a:xfrm>
              <a:off x="4176" y="2544"/>
              <a:ext cx="1440" cy="384"/>
              <a:chOff x="4176" y="3600"/>
              <a:chExt cx="1440" cy="384"/>
            </a:xfrm>
          </p:grpSpPr>
          <p:sp>
            <p:nvSpPr>
              <p:cNvPr id="36957" name="Line 169"/>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8" name="Line 170"/>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97" name="Group 171"/>
            <p:cNvGrpSpPr>
              <a:grpSpLocks/>
            </p:cNvGrpSpPr>
            <p:nvPr/>
          </p:nvGrpSpPr>
          <p:grpSpPr bwMode="auto">
            <a:xfrm>
              <a:off x="4176" y="2448"/>
              <a:ext cx="1440" cy="384"/>
              <a:chOff x="4176" y="3600"/>
              <a:chExt cx="1440" cy="384"/>
            </a:xfrm>
          </p:grpSpPr>
          <p:sp>
            <p:nvSpPr>
              <p:cNvPr id="36955" name="Line 172"/>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6" name="Line 173"/>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98" name="Group 174"/>
            <p:cNvGrpSpPr>
              <a:grpSpLocks/>
            </p:cNvGrpSpPr>
            <p:nvPr/>
          </p:nvGrpSpPr>
          <p:grpSpPr bwMode="auto">
            <a:xfrm>
              <a:off x="4176" y="2352"/>
              <a:ext cx="1440" cy="384"/>
              <a:chOff x="4176" y="3600"/>
              <a:chExt cx="1440" cy="384"/>
            </a:xfrm>
          </p:grpSpPr>
          <p:sp>
            <p:nvSpPr>
              <p:cNvPr id="36953" name="Line 175"/>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4" name="Line 176"/>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99" name="Group 177"/>
            <p:cNvGrpSpPr>
              <a:grpSpLocks/>
            </p:cNvGrpSpPr>
            <p:nvPr/>
          </p:nvGrpSpPr>
          <p:grpSpPr bwMode="auto">
            <a:xfrm>
              <a:off x="4176" y="2256"/>
              <a:ext cx="1440" cy="384"/>
              <a:chOff x="4176" y="3600"/>
              <a:chExt cx="1440" cy="384"/>
            </a:xfrm>
          </p:grpSpPr>
          <p:sp>
            <p:nvSpPr>
              <p:cNvPr id="36951" name="Line 178"/>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2" name="Line 179"/>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00" name="Group 180"/>
            <p:cNvGrpSpPr>
              <a:grpSpLocks/>
            </p:cNvGrpSpPr>
            <p:nvPr/>
          </p:nvGrpSpPr>
          <p:grpSpPr bwMode="auto">
            <a:xfrm>
              <a:off x="4176" y="2160"/>
              <a:ext cx="1440" cy="384"/>
              <a:chOff x="4176" y="3600"/>
              <a:chExt cx="1440" cy="384"/>
            </a:xfrm>
          </p:grpSpPr>
          <p:sp>
            <p:nvSpPr>
              <p:cNvPr id="36949" name="Line 181"/>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0" name="Line 182"/>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01" name="Group 183"/>
            <p:cNvGrpSpPr>
              <a:grpSpLocks/>
            </p:cNvGrpSpPr>
            <p:nvPr/>
          </p:nvGrpSpPr>
          <p:grpSpPr bwMode="auto">
            <a:xfrm>
              <a:off x="4176" y="2064"/>
              <a:ext cx="1440" cy="384"/>
              <a:chOff x="4176" y="3600"/>
              <a:chExt cx="1440" cy="384"/>
            </a:xfrm>
          </p:grpSpPr>
          <p:sp>
            <p:nvSpPr>
              <p:cNvPr id="36947" name="Line 184"/>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8" name="Line 185"/>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02" name="Group 186"/>
            <p:cNvGrpSpPr>
              <a:grpSpLocks/>
            </p:cNvGrpSpPr>
            <p:nvPr/>
          </p:nvGrpSpPr>
          <p:grpSpPr bwMode="auto">
            <a:xfrm>
              <a:off x="4176" y="1968"/>
              <a:ext cx="1440" cy="384"/>
              <a:chOff x="4176" y="3600"/>
              <a:chExt cx="1440" cy="384"/>
            </a:xfrm>
          </p:grpSpPr>
          <p:sp>
            <p:nvSpPr>
              <p:cNvPr id="36945" name="Line 187"/>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6" name="Line 188"/>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03" name="Group 189"/>
            <p:cNvGrpSpPr>
              <a:grpSpLocks/>
            </p:cNvGrpSpPr>
            <p:nvPr/>
          </p:nvGrpSpPr>
          <p:grpSpPr bwMode="auto">
            <a:xfrm>
              <a:off x="4176" y="1872"/>
              <a:ext cx="1440" cy="384"/>
              <a:chOff x="4176" y="3600"/>
              <a:chExt cx="1440" cy="384"/>
            </a:xfrm>
          </p:grpSpPr>
          <p:sp>
            <p:nvSpPr>
              <p:cNvPr id="36943" name="Line 190"/>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4" name="Line 191"/>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04" name="Group 192"/>
            <p:cNvGrpSpPr>
              <a:grpSpLocks/>
            </p:cNvGrpSpPr>
            <p:nvPr/>
          </p:nvGrpSpPr>
          <p:grpSpPr bwMode="auto">
            <a:xfrm>
              <a:off x="4176" y="1776"/>
              <a:ext cx="1440" cy="384"/>
              <a:chOff x="4176" y="3600"/>
              <a:chExt cx="1440" cy="384"/>
            </a:xfrm>
          </p:grpSpPr>
          <p:sp>
            <p:nvSpPr>
              <p:cNvPr id="36941" name="Line 193"/>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2" name="Line 194"/>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05" name="Group 195"/>
            <p:cNvGrpSpPr>
              <a:grpSpLocks/>
            </p:cNvGrpSpPr>
            <p:nvPr/>
          </p:nvGrpSpPr>
          <p:grpSpPr bwMode="auto">
            <a:xfrm>
              <a:off x="4176" y="1680"/>
              <a:ext cx="1440" cy="384"/>
              <a:chOff x="4176" y="3600"/>
              <a:chExt cx="1440" cy="384"/>
            </a:xfrm>
          </p:grpSpPr>
          <p:sp>
            <p:nvSpPr>
              <p:cNvPr id="36939" name="Line 196"/>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0" name="Line 197"/>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06" name="Group 198"/>
            <p:cNvGrpSpPr>
              <a:grpSpLocks/>
            </p:cNvGrpSpPr>
            <p:nvPr/>
          </p:nvGrpSpPr>
          <p:grpSpPr bwMode="auto">
            <a:xfrm>
              <a:off x="4176" y="1584"/>
              <a:ext cx="1440" cy="384"/>
              <a:chOff x="4176" y="3600"/>
              <a:chExt cx="1440" cy="384"/>
            </a:xfrm>
          </p:grpSpPr>
          <p:sp>
            <p:nvSpPr>
              <p:cNvPr id="36937" name="Line 199"/>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8" name="Line 200"/>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07" name="Group 201"/>
            <p:cNvGrpSpPr>
              <a:grpSpLocks/>
            </p:cNvGrpSpPr>
            <p:nvPr/>
          </p:nvGrpSpPr>
          <p:grpSpPr bwMode="auto">
            <a:xfrm>
              <a:off x="4176" y="1488"/>
              <a:ext cx="1440" cy="384"/>
              <a:chOff x="4176" y="3600"/>
              <a:chExt cx="1440" cy="384"/>
            </a:xfrm>
          </p:grpSpPr>
          <p:sp>
            <p:nvSpPr>
              <p:cNvPr id="36935" name="Line 202"/>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6" name="Line 203"/>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08" name="Group 204"/>
            <p:cNvGrpSpPr>
              <a:grpSpLocks/>
            </p:cNvGrpSpPr>
            <p:nvPr/>
          </p:nvGrpSpPr>
          <p:grpSpPr bwMode="auto">
            <a:xfrm>
              <a:off x="4176" y="1392"/>
              <a:ext cx="1440" cy="384"/>
              <a:chOff x="4176" y="3600"/>
              <a:chExt cx="1440" cy="384"/>
            </a:xfrm>
          </p:grpSpPr>
          <p:sp>
            <p:nvSpPr>
              <p:cNvPr id="36933" name="Line 205"/>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4" name="Line 206"/>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09" name="Group 207"/>
            <p:cNvGrpSpPr>
              <a:grpSpLocks/>
            </p:cNvGrpSpPr>
            <p:nvPr/>
          </p:nvGrpSpPr>
          <p:grpSpPr bwMode="auto">
            <a:xfrm>
              <a:off x="4176" y="1296"/>
              <a:ext cx="1440" cy="384"/>
              <a:chOff x="4176" y="3600"/>
              <a:chExt cx="1440" cy="384"/>
            </a:xfrm>
          </p:grpSpPr>
          <p:sp>
            <p:nvSpPr>
              <p:cNvPr id="36931" name="Line 208"/>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2" name="Line 209"/>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10" name="Group 210"/>
            <p:cNvGrpSpPr>
              <a:grpSpLocks/>
            </p:cNvGrpSpPr>
            <p:nvPr/>
          </p:nvGrpSpPr>
          <p:grpSpPr bwMode="auto">
            <a:xfrm>
              <a:off x="4176" y="1200"/>
              <a:ext cx="1440" cy="384"/>
              <a:chOff x="4176" y="3600"/>
              <a:chExt cx="1440" cy="384"/>
            </a:xfrm>
          </p:grpSpPr>
          <p:sp>
            <p:nvSpPr>
              <p:cNvPr id="36929" name="Line 211"/>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0" name="Line 212"/>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11" name="Group 213"/>
            <p:cNvGrpSpPr>
              <a:grpSpLocks/>
            </p:cNvGrpSpPr>
            <p:nvPr/>
          </p:nvGrpSpPr>
          <p:grpSpPr bwMode="auto">
            <a:xfrm>
              <a:off x="4176" y="1104"/>
              <a:ext cx="1440" cy="384"/>
              <a:chOff x="4176" y="3600"/>
              <a:chExt cx="1440" cy="384"/>
            </a:xfrm>
          </p:grpSpPr>
          <p:sp>
            <p:nvSpPr>
              <p:cNvPr id="36927" name="Line 214"/>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8" name="Line 215"/>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12" name="Group 216"/>
            <p:cNvGrpSpPr>
              <a:grpSpLocks/>
            </p:cNvGrpSpPr>
            <p:nvPr/>
          </p:nvGrpSpPr>
          <p:grpSpPr bwMode="auto">
            <a:xfrm>
              <a:off x="4176" y="1008"/>
              <a:ext cx="1440" cy="384"/>
              <a:chOff x="4176" y="3600"/>
              <a:chExt cx="1440" cy="384"/>
            </a:xfrm>
          </p:grpSpPr>
          <p:sp>
            <p:nvSpPr>
              <p:cNvPr id="36925" name="Line 217"/>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6" name="Line 218"/>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13" name="Group 219"/>
            <p:cNvGrpSpPr>
              <a:grpSpLocks/>
            </p:cNvGrpSpPr>
            <p:nvPr/>
          </p:nvGrpSpPr>
          <p:grpSpPr bwMode="auto">
            <a:xfrm>
              <a:off x="4176" y="912"/>
              <a:ext cx="1440" cy="384"/>
              <a:chOff x="4176" y="3600"/>
              <a:chExt cx="1440" cy="384"/>
            </a:xfrm>
          </p:grpSpPr>
          <p:sp>
            <p:nvSpPr>
              <p:cNvPr id="36923" name="Line 220"/>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4" name="Line 221"/>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14" name="Group 222"/>
            <p:cNvGrpSpPr>
              <a:grpSpLocks/>
            </p:cNvGrpSpPr>
            <p:nvPr/>
          </p:nvGrpSpPr>
          <p:grpSpPr bwMode="auto">
            <a:xfrm>
              <a:off x="4176" y="816"/>
              <a:ext cx="1440" cy="384"/>
              <a:chOff x="4176" y="3600"/>
              <a:chExt cx="1440" cy="384"/>
            </a:xfrm>
          </p:grpSpPr>
          <p:sp>
            <p:nvSpPr>
              <p:cNvPr id="36921" name="Line 223"/>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2" name="Line 224"/>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15" name="Group 225"/>
            <p:cNvGrpSpPr>
              <a:grpSpLocks/>
            </p:cNvGrpSpPr>
            <p:nvPr/>
          </p:nvGrpSpPr>
          <p:grpSpPr bwMode="auto">
            <a:xfrm>
              <a:off x="4176" y="720"/>
              <a:ext cx="1440" cy="384"/>
              <a:chOff x="4176" y="3600"/>
              <a:chExt cx="1440" cy="384"/>
            </a:xfrm>
          </p:grpSpPr>
          <p:sp>
            <p:nvSpPr>
              <p:cNvPr id="36919" name="Line 226"/>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0" name="Line 227"/>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916" name="Group 228"/>
            <p:cNvGrpSpPr>
              <a:grpSpLocks/>
            </p:cNvGrpSpPr>
            <p:nvPr/>
          </p:nvGrpSpPr>
          <p:grpSpPr bwMode="auto">
            <a:xfrm>
              <a:off x="4176" y="624"/>
              <a:ext cx="1440" cy="384"/>
              <a:chOff x="4176" y="3600"/>
              <a:chExt cx="1440" cy="384"/>
            </a:xfrm>
          </p:grpSpPr>
          <p:sp>
            <p:nvSpPr>
              <p:cNvPr id="36917" name="Line 229"/>
              <p:cNvSpPr>
                <a:spLocks noChangeShapeType="1"/>
              </p:cNvSpPr>
              <p:nvPr/>
            </p:nvSpPr>
            <p:spPr bwMode="auto">
              <a:xfrm flipH="1">
                <a:off x="4992" y="3600"/>
                <a:ext cx="624" cy="384"/>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8" name="Line 230"/>
              <p:cNvSpPr>
                <a:spLocks noChangeShapeType="1"/>
              </p:cNvSpPr>
              <p:nvPr/>
            </p:nvSpPr>
            <p:spPr bwMode="auto">
              <a:xfrm flipH="1">
                <a:off x="4176" y="3984"/>
                <a:ext cx="816" cy="0"/>
              </a:xfrm>
              <a:prstGeom prst="line">
                <a:avLst/>
              </a:prstGeom>
              <a:noFill/>
              <a:ln w="28575">
                <a:solidFill>
                  <a:srgbClr val="9966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47762" name="Line 242"/>
          <p:cNvSpPr>
            <a:spLocks noChangeShapeType="1"/>
          </p:cNvSpPr>
          <p:nvPr/>
        </p:nvSpPr>
        <p:spPr bwMode="auto">
          <a:xfrm flipV="1">
            <a:off x="6172200" y="2743200"/>
            <a:ext cx="0" cy="228600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63" name="Text Box 243"/>
          <p:cNvSpPr txBox="1">
            <a:spLocks noChangeArrowheads="1"/>
          </p:cNvSpPr>
          <p:nvPr/>
        </p:nvSpPr>
        <p:spPr bwMode="auto">
          <a:xfrm>
            <a:off x="5715000" y="3581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i="1">
                <a:solidFill>
                  <a:schemeClr val="tx1"/>
                </a:solidFill>
              </a:rPr>
              <a:t>L</a:t>
            </a:r>
          </a:p>
        </p:txBody>
      </p:sp>
      <p:graphicFrame>
        <p:nvGraphicFramePr>
          <p:cNvPr id="747764" name="Object 244"/>
          <p:cNvGraphicFramePr>
            <a:graphicFrameLocks noChangeAspect="1"/>
          </p:cNvGraphicFramePr>
          <p:nvPr/>
        </p:nvGraphicFramePr>
        <p:xfrm>
          <a:off x="2622550" y="2493963"/>
          <a:ext cx="1058863" cy="503237"/>
        </p:xfrm>
        <a:graphic>
          <a:graphicData uri="http://schemas.openxmlformats.org/presentationml/2006/ole">
            <mc:AlternateContent xmlns:mc="http://schemas.openxmlformats.org/markup-compatibility/2006">
              <mc:Choice xmlns:v="urn:schemas-microsoft-com:vml" Requires="v">
                <p:oleObj name="Equation" r:id="rId3" imgW="431613" imgH="228501" progId="Equation.DSMT4">
                  <p:embed/>
                </p:oleObj>
              </mc:Choice>
              <mc:Fallback>
                <p:oleObj name="Equation" r:id="rId3" imgW="431613" imgH="228501" progId="Equation.DSMT4">
                  <p:embed/>
                  <p:pic>
                    <p:nvPicPr>
                      <p:cNvPr id="0" name="Object 2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0" y="2493963"/>
                        <a:ext cx="1058863"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765" name="Object 245"/>
          <p:cNvGraphicFramePr>
            <a:graphicFrameLocks noChangeAspect="1"/>
          </p:cNvGraphicFramePr>
          <p:nvPr/>
        </p:nvGraphicFramePr>
        <p:xfrm>
          <a:off x="4191000" y="2544763"/>
          <a:ext cx="1371600" cy="503237"/>
        </p:xfrm>
        <a:graphic>
          <a:graphicData uri="http://schemas.openxmlformats.org/presentationml/2006/ole">
            <mc:AlternateContent xmlns:mc="http://schemas.openxmlformats.org/markup-compatibility/2006">
              <mc:Choice xmlns:v="urn:schemas-microsoft-com:vml" Requires="v">
                <p:oleObj name="Equation" r:id="rId5" imgW="558800" imgH="228600" progId="Equation.DSMT4">
                  <p:embed/>
                </p:oleObj>
              </mc:Choice>
              <mc:Fallback>
                <p:oleObj name="Equation" r:id="rId5" imgW="558800" imgH="228600" progId="Equation.DSMT4">
                  <p:embed/>
                  <p:pic>
                    <p:nvPicPr>
                      <p:cNvPr id="0" name="Object 2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544763"/>
                        <a:ext cx="13716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766" name="Object 246"/>
          <p:cNvGraphicFramePr>
            <a:graphicFrameLocks noChangeAspect="1"/>
          </p:cNvGraphicFramePr>
          <p:nvPr/>
        </p:nvGraphicFramePr>
        <p:xfrm>
          <a:off x="381000" y="4419600"/>
          <a:ext cx="1776413" cy="866775"/>
        </p:xfrm>
        <a:graphic>
          <a:graphicData uri="http://schemas.openxmlformats.org/presentationml/2006/ole">
            <mc:AlternateContent xmlns:mc="http://schemas.openxmlformats.org/markup-compatibility/2006">
              <mc:Choice xmlns:v="urn:schemas-microsoft-com:vml" Requires="v">
                <p:oleObj name="Equation" r:id="rId7" imgW="723586" imgH="393529" progId="Equation.DSMT4">
                  <p:embed/>
                </p:oleObj>
              </mc:Choice>
              <mc:Fallback>
                <p:oleObj name="Equation" r:id="rId7" imgW="723586" imgH="393529" progId="Equation.DSMT4">
                  <p:embed/>
                  <p:pic>
                    <p:nvPicPr>
                      <p:cNvPr id="0" name="Object 2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419600"/>
                        <a:ext cx="1776413"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767" name="Object 247"/>
          <p:cNvGraphicFramePr>
            <a:graphicFrameLocks noChangeAspect="1"/>
          </p:cNvGraphicFramePr>
          <p:nvPr/>
        </p:nvGraphicFramePr>
        <p:xfrm>
          <a:off x="2851150" y="4448175"/>
          <a:ext cx="1652588" cy="501650"/>
        </p:xfrm>
        <a:graphic>
          <a:graphicData uri="http://schemas.openxmlformats.org/presentationml/2006/ole">
            <mc:AlternateContent xmlns:mc="http://schemas.openxmlformats.org/markup-compatibility/2006">
              <mc:Choice xmlns:v="urn:schemas-microsoft-com:vml" Requires="v">
                <p:oleObj name="Equation" r:id="rId9" imgW="672808" imgH="228501" progId="Equation.DSMT4">
                  <p:embed/>
                </p:oleObj>
              </mc:Choice>
              <mc:Fallback>
                <p:oleObj name="Equation" r:id="rId9" imgW="672808" imgH="228501" progId="Equation.DSMT4">
                  <p:embed/>
                  <p:pic>
                    <p:nvPicPr>
                      <p:cNvPr id="0" name="Object 2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150" y="4448175"/>
                        <a:ext cx="1652588" cy="501650"/>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768" name="Text Box 248"/>
          <p:cNvSpPr txBox="1">
            <a:spLocks noChangeArrowheads="1"/>
          </p:cNvSpPr>
          <p:nvPr/>
        </p:nvSpPr>
        <p:spPr bwMode="auto">
          <a:xfrm>
            <a:off x="76200" y="5257800"/>
            <a:ext cx="647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Works for </a:t>
            </a:r>
            <a:r>
              <a:rPr lang="en-US" sz="2400" i="1" dirty="0">
                <a:solidFill>
                  <a:srgbClr val="009900"/>
                </a:solidFill>
              </a:rPr>
              <a:t>any</a:t>
            </a:r>
            <a:r>
              <a:rPr lang="en-US" sz="2400" dirty="0">
                <a:solidFill>
                  <a:srgbClr val="009900"/>
                </a:solidFill>
              </a:rPr>
              <a:t> shape solenoid, not just cylindrical</a:t>
            </a:r>
          </a:p>
          <a:p>
            <a:pPr eaLnBrk="1" hangingPunct="1">
              <a:buFontTx/>
              <a:buChar char="•"/>
            </a:pPr>
            <a:r>
              <a:rPr lang="en-US" sz="2400" dirty="0">
                <a:solidFill>
                  <a:srgbClr val="009900"/>
                </a:solidFill>
              </a:rPr>
              <a:t>For finite length solenoids, there are “end effects”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625">
                                            <p:txEl>
                                              <p:pRg st="0" end="0"/>
                                            </p:txEl>
                                          </p:spTgt>
                                        </p:tgtEl>
                                        <p:attrNameLst>
                                          <p:attrName>style.visibility</p:attrName>
                                        </p:attrNameLst>
                                      </p:cBhvr>
                                      <p:to>
                                        <p:strVal val="visible"/>
                                      </p:to>
                                    </p:set>
                                    <p:anim calcmode="lin" valueType="num">
                                      <p:cBhvr additive="base">
                                        <p:cTn id="7" dur="500" fill="hold"/>
                                        <p:tgtEl>
                                          <p:spTgt spid="7476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6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625">
                                            <p:txEl>
                                              <p:pRg st="1" end="1"/>
                                            </p:txEl>
                                          </p:spTgt>
                                        </p:tgtEl>
                                        <p:attrNameLst>
                                          <p:attrName>style.visibility</p:attrName>
                                        </p:attrNameLst>
                                      </p:cBhvr>
                                      <p:to>
                                        <p:strVal val="visible"/>
                                      </p:to>
                                    </p:set>
                                    <p:anim calcmode="lin" valueType="num">
                                      <p:cBhvr additive="base">
                                        <p:cTn id="13" dur="500" fill="hold"/>
                                        <p:tgtEl>
                                          <p:spTgt spid="74762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62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47625">
                                            <p:txEl>
                                              <p:pRg st="2" end="2"/>
                                            </p:txEl>
                                          </p:spTgt>
                                        </p:tgtEl>
                                        <p:attrNameLst>
                                          <p:attrName>style.visibility</p:attrName>
                                        </p:attrNameLst>
                                      </p:cBhvr>
                                      <p:to>
                                        <p:strVal val="visible"/>
                                      </p:to>
                                    </p:set>
                                    <p:anim calcmode="lin" valueType="num">
                                      <p:cBhvr additive="base">
                                        <p:cTn id="17" dur="500" fill="hold"/>
                                        <p:tgtEl>
                                          <p:spTgt spid="74762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4762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747757"/>
                                        </p:tgtEl>
                                        <p:attrNameLst>
                                          <p:attrName>style.visibility</p:attrName>
                                        </p:attrNameLst>
                                      </p:cBhvr>
                                      <p:to>
                                        <p:strVal val="visible"/>
                                      </p:to>
                                    </p:set>
                                    <p:animEffect transition="in" filter="wipe(right)">
                                      <p:cBhvr>
                                        <p:cTn id="22" dur="500"/>
                                        <p:tgtEl>
                                          <p:spTgt spid="747757"/>
                                        </p:tgtEl>
                                      </p:cBhvr>
                                    </p:animEffect>
                                  </p:childTnLst>
                                </p:cTn>
                              </p:par>
                            </p:childTnLst>
                          </p:cTn>
                        </p:par>
                        <p:par>
                          <p:cTn id="23" fill="hold" nodeType="afterGroup">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747752"/>
                                        </p:tgtEl>
                                        <p:attrNameLst>
                                          <p:attrName>style.visibility</p:attrName>
                                        </p:attrNameLst>
                                      </p:cBhvr>
                                      <p:to>
                                        <p:strVal val="visible"/>
                                      </p:to>
                                    </p:set>
                                    <p:animEffect transition="in" filter="wipe(up)">
                                      <p:cBhvr>
                                        <p:cTn id="26" dur="500"/>
                                        <p:tgtEl>
                                          <p:spTgt spid="747752"/>
                                        </p:tgtEl>
                                      </p:cBhvr>
                                    </p:animEffect>
                                  </p:childTnLst>
                                </p:cTn>
                              </p:par>
                            </p:childTnLst>
                          </p:cTn>
                        </p:par>
                        <p:par>
                          <p:cTn id="27" fill="hold" nodeType="afterGroup">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747755"/>
                                        </p:tgtEl>
                                        <p:attrNameLst>
                                          <p:attrName>style.visibility</p:attrName>
                                        </p:attrNameLst>
                                      </p:cBhvr>
                                      <p:to>
                                        <p:strVal val="visible"/>
                                      </p:to>
                                    </p:set>
                                    <p:animEffect transition="in" filter="wipe(left)">
                                      <p:cBhvr>
                                        <p:cTn id="30" dur="500"/>
                                        <p:tgtEl>
                                          <p:spTgt spid="747755"/>
                                        </p:tgtEl>
                                      </p:cBhvr>
                                    </p:animEffect>
                                  </p:childTnLst>
                                </p:cTn>
                              </p:par>
                            </p:childTnLst>
                          </p:cTn>
                        </p:par>
                        <p:par>
                          <p:cTn id="31" fill="hold" nodeType="afterGroup">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747756"/>
                                        </p:tgtEl>
                                        <p:attrNameLst>
                                          <p:attrName>style.visibility</p:attrName>
                                        </p:attrNameLst>
                                      </p:cBhvr>
                                      <p:to>
                                        <p:strVal val="visible"/>
                                      </p:to>
                                    </p:set>
                                    <p:animEffect transition="in" filter="wipe(down)">
                                      <p:cBhvr>
                                        <p:cTn id="34" dur="500"/>
                                        <p:tgtEl>
                                          <p:spTgt spid="747756"/>
                                        </p:tgtEl>
                                      </p:cBhvr>
                                    </p:animEffect>
                                  </p:childTnLst>
                                </p:cTn>
                              </p:par>
                            </p:childTnLst>
                          </p:cTn>
                        </p:par>
                        <p:par>
                          <p:cTn id="35" fill="hold" nodeType="afterGroup">
                            <p:stCondLst>
                              <p:cond delay="2500"/>
                            </p:stCondLst>
                            <p:childTnLst>
                              <p:par>
                                <p:cTn id="36" presetID="23" presetClass="entr" presetSubtype="16" fill="hold" grpId="0" nodeType="afterEffect">
                                  <p:stCondLst>
                                    <p:cond delay="0"/>
                                  </p:stCondLst>
                                  <p:childTnLst>
                                    <p:set>
                                      <p:cBhvr>
                                        <p:cTn id="37" dur="1" fill="hold">
                                          <p:stCondLst>
                                            <p:cond delay="0"/>
                                          </p:stCondLst>
                                        </p:cTn>
                                        <p:tgtEl>
                                          <p:spTgt spid="747762"/>
                                        </p:tgtEl>
                                        <p:attrNameLst>
                                          <p:attrName>style.visibility</p:attrName>
                                        </p:attrNameLst>
                                      </p:cBhvr>
                                      <p:to>
                                        <p:strVal val="visible"/>
                                      </p:to>
                                    </p:set>
                                    <p:anim calcmode="lin" valueType="num">
                                      <p:cBhvr>
                                        <p:cTn id="38" dur="500" fill="hold"/>
                                        <p:tgtEl>
                                          <p:spTgt spid="747762"/>
                                        </p:tgtEl>
                                        <p:attrNameLst>
                                          <p:attrName>ppt_w</p:attrName>
                                        </p:attrNameLst>
                                      </p:cBhvr>
                                      <p:tavLst>
                                        <p:tav tm="0">
                                          <p:val>
                                            <p:fltVal val="0"/>
                                          </p:val>
                                        </p:tav>
                                        <p:tav tm="100000">
                                          <p:val>
                                            <p:strVal val="#ppt_w"/>
                                          </p:val>
                                        </p:tav>
                                      </p:tavLst>
                                    </p:anim>
                                    <p:anim calcmode="lin" valueType="num">
                                      <p:cBhvr>
                                        <p:cTn id="39" dur="500" fill="hold"/>
                                        <p:tgtEl>
                                          <p:spTgt spid="747762"/>
                                        </p:tgtEl>
                                        <p:attrNameLst>
                                          <p:attrName>ppt_h</p:attrName>
                                        </p:attrNameLst>
                                      </p:cBhvr>
                                      <p:tavLst>
                                        <p:tav tm="0">
                                          <p:val>
                                            <p:fltVal val="0"/>
                                          </p:val>
                                        </p:tav>
                                        <p:tav tm="100000">
                                          <p:val>
                                            <p:strVal val="#ppt_h"/>
                                          </p:val>
                                        </p:tav>
                                      </p:tavLst>
                                    </p:anim>
                                  </p:childTnLst>
                                </p:cTn>
                              </p:par>
                            </p:childTnLst>
                          </p:cTn>
                        </p:par>
                        <p:par>
                          <p:cTn id="40" fill="hold" nodeType="afterGroup">
                            <p:stCondLst>
                              <p:cond delay="3000"/>
                            </p:stCondLst>
                            <p:childTnLst>
                              <p:par>
                                <p:cTn id="41" presetID="1" presetClass="entr" presetSubtype="0" fill="hold" grpId="0" nodeType="afterEffect">
                                  <p:stCondLst>
                                    <p:cond delay="0"/>
                                  </p:stCondLst>
                                  <p:childTnLst>
                                    <p:set>
                                      <p:cBhvr>
                                        <p:cTn id="42" dur="1" fill="hold">
                                          <p:stCondLst>
                                            <p:cond delay="0"/>
                                          </p:stCondLst>
                                        </p:cTn>
                                        <p:tgtEl>
                                          <p:spTgt spid="7477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765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747764"/>
                                        </p:tgtEl>
                                        <p:attrNameLst>
                                          <p:attrName>style.visibility</p:attrName>
                                        </p:attrNameLst>
                                      </p:cBhvr>
                                      <p:to>
                                        <p:strVal val="visible"/>
                                      </p:to>
                                    </p:set>
                                    <p:animEffect transition="in" filter="wipe(left)">
                                      <p:cBhvr>
                                        <p:cTn id="51" dur="500"/>
                                        <p:tgtEl>
                                          <p:spTgt spid="74776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747631">
                                            <p:txEl>
                                              <p:pRg st="0" end="0"/>
                                            </p:txEl>
                                          </p:spTgt>
                                        </p:tgtEl>
                                        <p:attrNameLst>
                                          <p:attrName>style.visibility</p:attrName>
                                        </p:attrNameLst>
                                      </p:cBhvr>
                                      <p:to>
                                        <p:strVal val="visible"/>
                                      </p:to>
                                    </p:set>
                                    <p:anim calcmode="lin" valueType="num">
                                      <p:cBhvr additive="base">
                                        <p:cTn id="56" dur="500" fill="hold"/>
                                        <p:tgtEl>
                                          <p:spTgt spid="74763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747631">
                                            <p:txEl>
                                              <p:pRg st="0" end="0"/>
                                            </p:txEl>
                                          </p:spTgt>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
                            </p:stCondLst>
                            <p:childTnLst>
                              <p:par>
                                <p:cTn id="59" presetID="22" presetClass="entr" presetSubtype="8" fill="hold" nodeType="afterEffect">
                                  <p:stCondLst>
                                    <p:cond delay="0"/>
                                  </p:stCondLst>
                                  <p:childTnLst>
                                    <p:set>
                                      <p:cBhvr>
                                        <p:cTn id="60" dur="1" fill="hold">
                                          <p:stCondLst>
                                            <p:cond delay="0"/>
                                          </p:stCondLst>
                                        </p:cTn>
                                        <p:tgtEl>
                                          <p:spTgt spid="747765"/>
                                        </p:tgtEl>
                                        <p:attrNameLst>
                                          <p:attrName>style.visibility</p:attrName>
                                        </p:attrNameLst>
                                      </p:cBhvr>
                                      <p:to>
                                        <p:strVal val="visible"/>
                                      </p:to>
                                    </p:set>
                                    <p:animEffect transition="in" filter="wipe(left)">
                                      <p:cBhvr>
                                        <p:cTn id="61" dur="500"/>
                                        <p:tgtEl>
                                          <p:spTgt spid="74776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747766"/>
                                        </p:tgtEl>
                                        <p:attrNameLst>
                                          <p:attrName>style.visibility</p:attrName>
                                        </p:attrNameLst>
                                      </p:cBhvr>
                                      <p:to>
                                        <p:strVal val="visible"/>
                                      </p:to>
                                    </p:set>
                                    <p:animEffect transition="in" filter="wipe(left)">
                                      <p:cBhvr>
                                        <p:cTn id="66" dur="500"/>
                                        <p:tgtEl>
                                          <p:spTgt spid="74776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747631">
                                            <p:txEl>
                                              <p:pRg st="1" end="1"/>
                                            </p:txEl>
                                          </p:spTgt>
                                        </p:tgtEl>
                                        <p:attrNameLst>
                                          <p:attrName>style.visibility</p:attrName>
                                        </p:attrNameLst>
                                      </p:cBhvr>
                                      <p:to>
                                        <p:strVal val="visible"/>
                                      </p:to>
                                    </p:set>
                                    <p:anim calcmode="lin" valueType="num">
                                      <p:cBhvr additive="base">
                                        <p:cTn id="71" dur="500" fill="hold"/>
                                        <p:tgtEl>
                                          <p:spTgt spid="747631">
                                            <p:txEl>
                                              <p:pRg st="1" end="1"/>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7476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747767"/>
                                        </p:tgtEl>
                                        <p:attrNameLst>
                                          <p:attrName>style.visibility</p:attrName>
                                        </p:attrNameLst>
                                      </p:cBhvr>
                                      <p:to>
                                        <p:strVal val="visible"/>
                                      </p:to>
                                    </p:set>
                                    <p:animEffect transition="in" filter="wipe(left)">
                                      <p:cBhvr>
                                        <p:cTn id="77" dur="500"/>
                                        <p:tgtEl>
                                          <p:spTgt spid="74776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747768">
                                            <p:txEl>
                                              <p:pRg st="0" end="0"/>
                                            </p:txEl>
                                          </p:spTgt>
                                        </p:tgtEl>
                                        <p:attrNameLst>
                                          <p:attrName>style.visibility</p:attrName>
                                        </p:attrNameLst>
                                      </p:cBhvr>
                                      <p:to>
                                        <p:strVal val="visible"/>
                                      </p:to>
                                    </p:set>
                                    <p:anim calcmode="lin" valueType="num">
                                      <p:cBhvr additive="base">
                                        <p:cTn id="82" dur="500" fill="hold"/>
                                        <p:tgtEl>
                                          <p:spTgt spid="747768">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7477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747768">
                                            <p:txEl>
                                              <p:pRg st="1" end="1"/>
                                            </p:txEl>
                                          </p:spTgt>
                                        </p:tgtEl>
                                        <p:attrNameLst>
                                          <p:attrName>style.visibility</p:attrName>
                                        </p:attrNameLst>
                                      </p:cBhvr>
                                      <p:to>
                                        <p:strVal val="visible"/>
                                      </p:to>
                                    </p:set>
                                    <p:anim calcmode="lin" valueType="num">
                                      <p:cBhvr additive="base">
                                        <p:cTn id="88" dur="500" fill="hold"/>
                                        <p:tgtEl>
                                          <p:spTgt spid="747768">
                                            <p:txEl>
                                              <p:pRg st="1" end="1"/>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74776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25" grpId="0" build="p"/>
      <p:bldP spid="747631" grpId="0" build="p"/>
      <p:bldP spid="747653" grpId="0"/>
      <p:bldP spid="747752" grpId="0" animBg="1"/>
      <p:bldP spid="747755" grpId="0" animBg="1"/>
      <p:bldP spid="747756" grpId="0" animBg="1"/>
      <p:bldP spid="747757" grpId="0" animBg="1"/>
      <p:bldP spid="747762" grpId="0" animBg="1"/>
      <p:bldP spid="747763" grpId="0"/>
      <p:bldP spid="74776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9" y="1371600"/>
            <a:ext cx="7962181" cy="5010346"/>
          </a:xfrm>
          <a:prstGeom prst="rect">
            <a:avLst/>
          </a:prstGeom>
        </p:spPr>
        <p:txBody>
          <a:bodyPr wrap="square">
            <a:spAutoFit/>
          </a:bodyPr>
          <a:lstStyle/>
          <a:p>
            <a:pPr>
              <a:lnSpc>
                <a:spcPct val="107000"/>
              </a:lnSpc>
              <a:spcAft>
                <a:spcPts val="800"/>
              </a:spcAft>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Consider a solenoid that is very long compared with its radius. Of the following choices, what is the most effective way to increase the magnetic field in the interior of the solenoid? </a:t>
            </a:r>
          </a:p>
          <a:p>
            <a:pPr marL="514350" indent="-514350">
              <a:lnSpc>
                <a:spcPct val="107000"/>
              </a:lnSpc>
              <a:spcAft>
                <a:spcPts val="800"/>
              </a:spcAft>
              <a:buAutoNum type="alphaLcParenBoth"/>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double its length, keeping the number of turns per unit length constant</a:t>
            </a:r>
          </a:p>
          <a:p>
            <a:pPr marL="514350" indent="-514350">
              <a:lnSpc>
                <a:spcPct val="107000"/>
              </a:lnSpc>
              <a:spcAft>
                <a:spcPts val="800"/>
              </a:spcAft>
              <a:buAutoNum type="alphaLcParenBoth"/>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reduce its radius by half, keeping the number of turns per unit length constant</a:t>
            </a:r>
          </a:p>
          <a:p>
            <a:pPr marL="514350" indent="-514350">
              <a:lnSpc>
                <a:spcPct val="107000"/>
              </a:lnSpc>
              <a:spcAft>
                <a:spcPts val="800"/>
              </a:spcAft>
              <a:buAutoNum type="alphaLcParenBoth"/>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overwrap the entire solenoid with an additional layer of current-carrying wire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990600" y="304800"/>
            <a:ext cx="6477000" cy="830997"/>
          </a:xfrm>
          <a:prstGeom prst="rect">
            <a:avLst/>
          </a:prstGeom>
          <a:noFill/>
        </p:spPr>
        <p:txBody>
          <a:bodyPr wrap="square" rtlCol="0">
            <a:spAutoFit/>
          </a:bodyPr>
          <a:lstStyle/>
          <a:p>
            <a:r>
              <a:rPr lang="en-US" dirty="0">
                <a:solidFill>
                  <a:srgbClr val="FF0000"/>
                </a:solidFill>
              </a:rPr>
              <a:t>JIT Quick Quiz 29.5</a:t>
            </a:r>
            <a:endParaRPr lang="en-US" dirty="0"/>
          </a:p>
        </p:txBody>
      </p:sp>
      <p:sp>
        <p:nvSpPr>
          <p:cNvPr id="7" name="TextBox 6"/>
          <p:cNvSpPr txBox="1"/>
          <p:nvPr/>
        </p:nvSpPr>
        <p:spPr>
          <a:xfrm>
            <a:off x="6096000" y="5966447"/>
            <a:ext cx="2060184"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C</a:t>
            </a: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140BAC0-B302-7FD5-203A-9871D579313B}"/>
                  </a:ext>
                </a:extLst>
              </p14:cNvPr>
              <p14:cNvContentPartPr/>
              <p14:nvPr/>
            </p14:nvContentPartPr>
            <p14:xfrm>
              <a:off x="6628680" y="537840"/>
              <a:ext cx="1728360" cy="622440"/>
            </p14:xfrm>
          </p:contentPart>
        </mc:Choice>
        <mc:Fallback xmlns="">
          <p:pic>
            <p:nvPicPr>
              <p:cNvPr id="2" name="Ink 1">
                <a:extLst>
                  <a:ext uri="{FF2B5EF4-FFF2-40B4-BE49-F238E27FC236}">
                    <a16:creationId xmlns:a16="http://schemas.microsoft.com/office/drawing/2014/main" id="{8140BAC0-B302-7FD5-203A-9871D579313B}"/>
                  </a:ext>
                </a:extLst>
              </p:cNvPr>
              <p:cNvPicPr/>
              <p:nvPr/>
            </p:nvPicPr>
            <p:blipFill>
              <a:blip r:embed="rId3"/>
              <a:stretch>
                <a:fillRect/>
              </a:stretch>
            </p:blipFill>
            <p:spPr>
              <a:xfrm>
                <a:off x="6619320" y="528480"/>
                <a:ext cx="1747080" cy="641160"/>
              </a:xfrm>
              <a:prstGeom prst="rect">
                <a:avLst/>
              </a:prstGeom>
            </p:spPr>
          </p:pic>
        </mc:Fallback>
      </mc:AlternateContent>
    </p:spTree>
    <p:extLst>
      <p:ext uri="{BB962C8B-B14F-4D97-AF65-F5344CB8AC3E}">
        <p14:creationId xmlns:p14="http://schemas.microsoft.com/office/powerpoint/2010/main" val="253088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99"/>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Magnetic Flux</a:t>
            </a:r>
          </a:p>
        </p:txBody>
      </p:sp>
      <p:sp>
        <p:nvSpPr>
          <p:cNvPr id="749668" name="Text Box 100"/>
          <p:cNvSpPr txBox="1">
            <a:spLocks noChangeArrowheads="1"/>
          </p:cNvSpPr>
          <p:nvPr/>
        </p:nvSpPr>
        <p:spPr bwMode="auto">
          <a:xfrm>
            <a:off x="0" y="762000"/>
            <a:ext cx="6324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Magnetic flux is defined exactly the same way for magnetism as it was for electricity</a:t>
            </a:r>
          </a:p>
        </p:txBody>
      </p:sp>
      <p:graphicFrame>
        <p:nvGraphicFramePr>
          <p:cNvPr id="749803" name="Object 235"/>
          <p:cNvGraphicFramePr>
            <a:graphicFrameLocks noChangeAspect="1"/>
          </p:cNvGraphicFramePr>
          <p:nvPr/>
        </p:nvGraphicFramePr>
        <p:xfrm>
          <a:off x="6477000" y="914400"/>
          <a:ext cx="2243138" cy="614363"/>
        </p:xfrm>
        <a:graphic>
          <a:graphicData uri="http://schemas.openxmlformats.org/presentationml/2006/ole">
            <mc:AlternateContent xmlns:mc="http://schemas.openxmlformats.org/markup-compatibility/2006">
              <mc:Choice xmlns:v="urn:schemas-microsoft-com:vml" Requires="v">
                <p:oleObj name="Equation" r:id="rId2" imgW="914400" imgH="279400" progId="Equation.DSMT4">
                  <p:embed/>
                </p:oleObj>
              </mc:Choice>
              <mc:Fallback>
                <p:oleObj name="Equation" r:id="rId2" imgW="914400" imgH="279400" progId="Equation.DSMT4">
                  <p:embed/>
                  <p:pic>
                    <p:nvPicPr>
                      <p:cNvPr id="0" name="Object 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914400"/>
                        <a:ext cx="2243138" cy="6143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9806" name="Text Box 238"/>
          <p:cNvSpPr txBox="1">
            <a:spLocks noChangeArrowheads="1"/>
          </p:cNvSpPr>
          <p:nvPr/>
        </p:nvSpPr>
        <p:spPr bwMode="auto">
          <a:xfrm>
            <a:off x="0" y="1708150"/>
            <a:ext cx="6172200" cy="1917700"/>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ym typeface="Symbol" pitchFamily="18" charset="2"/>
              </a:rPr>
              <a:t>A cylindrical solenoid of radius 10 cm has length 50 cm and has 1000 turns of wire going around it.  What is the magnetic field inside it, and the magnetic flux through it, when a current of 2.00 A is passing through the wire? </a:t>
            </a:r>
          </a:p>
        </p:txBody>
      </p:sp>
      <p:sp>
        <p:nvSpPr>
          <p:cNvPr id="749807" name="AutoShape 239"/>
          <p:cNvSpPr>
            <a:spLocks noChangeArrowheads="1"/>
          </p:cNvSpPr>
          <p:nvPr/>
        </p:nvSpPr>
        <p:spPr bwMode="auto">
          <a:xfrm>
            <a:off x="7315200" y="4114800"/>
            <a:ext cx="1447800" cy="2514600"/>
          </a:xfrm>
          <a:prstGeom prst="can">
            <a:avLst>
              <a:gd name="adj" fmla="val 36401"/>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49808" name="Oval 240"/>
          <p:cNvSpPr>
            <a:spLocks noChangeArrowheads="1"/>
          </p:cNvSpPr>
          <p:nvPr/>
        </p:nvSpPr>
        <p:spPr bwMode="auto">
          <a:xfrm>
            <a:off x="7239000" y="4191000"/>
            <a:ext cx="1600200" cy="609600"/>
          </a:xfrm>
          <a:prstGeom prst="ellipse">
            <a:avLst/>
          </a:prstGeom>
          <a:solidFill>
            <a:srgbClr val="FF0000"/>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805" name="AutoShape 237"/>
          <p:cNvSpPr>
            <a:spLocks noChangeArrowheads="1"/>
          </p:cNvSpPr>
          <p:nvPr/>
        </p:nvSpPr>
        <p:spPr bwMode="auto">
          <a:xfrm>
            <a:off x="7315200" y="2209800"/>
            <a:ext cx="1447800" cy="2514600"/>
          </a:xfrm>
          <a:prstGeom prst="can">
            <a:avLst>
              <a:gd name="adj" fmla="val 36401"/>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749827" name="Group 259"/>
          <p:cNvGrpSpPr>
            <a:grpSpLocks/>
          </p:cNvGrpSpPr>
          <p:nvPr/>
        </p:nvGrpSpPr>
        <p:grpSpPr bwMode="auto">
          <a:xfrm>
            <a:off x="7315200" y="2724150"/>
            <a:ext cx="1449388" cy="3676650"/>
            <a:chOff x="4608" y="1716"/>
            <a:chExt cx="913" cy="2316"/>
          </a:xfrm>
        </p:grpSpPr>
        <p:sp>
          <p:nvSpPr>
            <p:cNvPr id="40978" name="Arc 241"/>
            <p:cNvSpPr>
              <a:spLocks/>
            </p:cNvSpPr>
            <p:nvPr/>
          </p:nvSpPr>
          <p:spPr bwMode="auto">
            <a:xfrm flipV="1">
              <a:off x="4608" y="3876"/>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9" name="Arc 242"/>
            <p:cNvSpPr>
              <a:spLocks/>
            </p:cNvSpPr>
            <p:nvPr/>
          </p:nvSpPr>
          <p:spPr bwMode="auto">
            <a:xfrm flipV="1">
              <a:off x="4608" y="3744"/>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0" name="Arc 243"/>
            <p:cNvSpPr>
              <a:spLocks/>
            </p:cNvSpPr>
            <p:nvPr/>
          </p:nvSpPr>
          <p:spPr bwMode="auto">
            <a:xfrm flipV="1">
              <a:off x="4608" y="3600"/>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1" name="Arc 244"/>
            <p:cNvSpPr>
              <a:spLocks/>
            </p:cNvSpPr>
            <p:nvPr/>
          </p:nvSpPr>
          <p:spPr bwMode="auto">
            <a:xfrm flipV="1">
              <a:off x="4608" y="3444"/>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2" name="Arc 245"/>
            <p:cNvSpPr>
              <a:spLocks/>
            </p:cNvSpPr>
            <p:nvPr/>
          </p:nvSpPr>
          <p:spPr bwMode="auto">
            <a:xfrm flipV="1">
              <a:off x="4608" y="3312"/>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3" name="Arc 246"/>
            <p:cNvSpPr>
              <a:spLocks/>
            </p:cNvSpPr>
            <p:nvPr/>
          </p:nvSpPr>
          <p:spPr bwMode="auto">
            <a:xfrm flipV="1">
              <a:off x="4608" y="3168"/>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4" name="Arc 247"/>
            <p:cNvSpPr>
              <a:spLocks/>
            </p:cNvSpPr>
            <p:nvPr/>
          </p:nvSpPr>
          <p:spPr bwMode="auto">
            <a:xfrm flipV="1">
              <a:off x="4608" y="3012"/>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5" name="Arc 248"/>
            <p:cNvSpPr>
              <a:spLocks/>
            </p:cNvSpPr>
            <p:nvPr/>
          </p:nvSpPr>
          <p:spPr bwMode="auto">
            <a:xfrm flipV="1">
              <a:off x="4608" y="2880"/>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6" name="Arc 249"/>
            <p:cNvSpPr>
              <a:spLocks/>
            </p:cNvSpPr>
            <p:nvPr/>
          </p:nvSpPr>
          <p:spPr bwMode="auto">
            <a:xfrm flipV="1">
              <a:off x="4608" y="2736"/>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7" name="Arc 250"/>
            <p:cNvSpPr>
              <a:spLocks/>
            </p:cNvSpPr>
            <p:nvPr/>
          </p:nvSpPr>
          <p:spPr bwMode="auto">
            <a:xfrm flipV="1">
              <a:off x="4608" y="2580"/>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8" name="Arc 251"/>
            <p:cNvSpPr>
              <a:spLocks/>
            </p:cNvSpPr>
            <p:nvPr/>
          </p:nvSpPr>
          <p:spPr bwMode="auto">
            <a:xfrm flipV="1">
              <a:off x="4608" y="2448"/>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9" name="Arc 252"/>
            <p:cNvSpPr>
              <a:spLocks/>
            </p:cNvSpPr>
            <p:nvPr/>
          </p:nvSpPr>
          <p:spPr bwMode="auto">
            <a:xfrm flipV="1">
              <a:off x="4608" y="2304"/>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0" name="Arc 253"/>
            <p:cNvSpPr>
              <a:spLocks/>
            </p:cNvSpPr>
            <p:nvPr/>
          </p:nvSpPr>
          <p:spPr bwMode="auto">
            <a:xfrm flipV="1">
              <a:off x="4608" y="2148"/>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1" name="Arc 254"/>
            <p:cNvSpPr>
              <a:spLocks/>
            </p:cNvSpPr>
            <p:nvPr/>
          </p:nvSpPr>
          <p:spPr bwMode="auto">
            <a:xfrm flipV="1">
              <a:off x="4608" y="2016"/>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2" name="Arc 255"/>
            <p:cNvSpPr>
              <a:spLocks/>
            </p:cNvSpPr>
            <p:nvPr/>
          </p:nvSpPr>
          <p:spPr bwMode="auto">
            <a:xfrm flipV="1">
              <a:off x="4608" y="1872"/>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3" name="Arc 256"/>
            <p:cNvSpPr>
              <a:spLocks/>
            </p:cNvSpPr>
            <p:nvPr/>
          </p:nvSpPr>
          <p:spPr bwMode="auto">
            <a:xfrm flipV="1">
              <a:off x="4608" y="1716"/>
              <a:ext cx="913" cy="156"/>
            </a:xfrm>
            <a:custGeom>
              <a:avLst/>
              <a:gdLst>
                <a:gd name="T0" fmla="*/ 0 w 43200"/>
                <a:gd name="T1" fmla="*/ 0 h 23312"/>
                <a:gd name="T2" fmla="*/ 0 w 43200"/>
                <a:gd name="T3" fmla="*/ 0 h 23312"/>
                <a:gd name="T4" fmla="*/ 0 w 43200"/>
                <a:gd name="T5" fmla="*/ 0 h 23312"/>
                <a:gd name="T6" fmla="*/ 0 60000 65536"/>
                <a:gd name="T7" fmla="*/ 0 60000 65536"/>
                <a:gd name="T8" fmla="*/ 0 60000 65536"/>
              </a:gdLst>
              <a:ahLst/>
              <a:cxnLst>
                <a:cxn ang="T6">
                  <a:pos x="T0" y="T1"/>
                </a:cxn>
                <a:cxn ang="T7">
                  <a:pos x="T2" y="T3"/>
                </a:cxn>
                <a:cxn ang="T8">
                  <a:pos x="T4" y="T5"/>
                </a:cxn>
              </a:cxnLst>
              <a:rect l="0" t="0" r="r" b="b"/>
              <a:pathLst>
                <a:path w="43200" h="23312" fill="none" extrusionOk="0">
                  <a:moveTo>
                    <a:pt x="67" y="23312"/>
                  </a:moveTo>
                  <a:cubicBezTo>
                    <a:pt x="22" y="22742"/>
                    <a:pt x="0" y="22171"/>
                    <a:pt x="0" y="21600"/>
                  </a:cubicBezTo>
                  <a:cubicBezTo>
                    <a:pt x="0" y="9670"/>
                    <a:pt x="9670" y="0"/>
                    <a:pt x="21600" y="0"/>
                  </a:cubicBezTo>
                  <a:cubicBezTo>
                    <a:pt x="33529" y="-1"/>
                    <a:pt x="43199" y="9670"/>
                    <a:pt x="43200" y="21599"/>
                  </a:cubicBezTo>
                </a:path>
                <a:path w="43200" h="23312" stroke="0" extrusionOk="0">
                  <a:moveTo>
                    <a:pt x="67" y="23312"/>
                  </a:moveTo>
                  <a:cubicBezTo>
                    <a:pt x="22" y="22742"/>
                    <a:pt x="0" y="22171"/>
                    <a:pt x="0" y="21600"/>
                  </a:cubicBezTo>
                  <a:cubicBezTo>
                    <a:pt x="0" y="9670"/>
                    <a:pt x="9670" y="0"/>
                    <a:pt x="21600" y="0"/>
                  </a:cubicBezTo>
                  <a:cubicBezTo>
                    <a:pt x="33529" y="-1"/>
                    <a:pt x="43199" y="9670"/>
                    <a:pt x="43200" y="21599"/>
                  </a:cubicBezTo>
                  <a:lnTo>
                    <a:pt x="21600" y="21600"/>
                  </a:lnTo>
                  <a:lnTo>
                    <a:pt x="67" y="23312"/>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749828" name="Object 260"/>
          <p:cNvGraphicFramePr>
            <a:graphicFrameLocks noChangeAspect="1"/>
          </p:cNvGraphicFramePr>
          <p:nvPr/>
        </p:nvGraphicFramePr>
        <p:xfrm>
          <a:off x="336550" y="3913188"/>
          <a:ext cx="1652588" cy="503237"/>
        </p:xfrm>
        <a:graphic>
          <a:graphicData uri="http://schemas.openxmlformats.org/presentationml/2006/ole">
            <mc:AlternateContent xmlns:mc="http://schemas.openxmlformats.org/markup-compatibility/2006">
              <mc:Choice xmlns:v="urn:schemas-microsoft-com:vml" Requires="v">
                <p:oleObj name="Equation" r:id="rId4" imgW="672808" imgH="228501" progId="Equation.DSMT4">
                  <p:embed/>
                </p:oleObj>
              </mc:Choice>
              <mc:Fallback>
                <p:oleObj name="Equation" r:id="rId4" imgW="672808" imgH="228501" progId="Equation.DSMT4">
                  <p:embed/>
                  <p:pic>
                    <p:nvPicPr>
                      <p:cNvPr id="0" name="Object 2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3913188"/>
                        <a:ext cx="1652588"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9829" name="Object 261"/>
          <p:cNvGraphicFramePr>
            <a:graphicFrameLocks noChangeAspect="1"/>
          </p:cNvGraphicFramePr>
          <p:nvPr/>
        </p:nvGraphicFramePr>
        <p:xfrm>
          <a:off x="1954213" y="3725863"/>
          <a:ext cx="4675187" cy="922337"/>
        </p:xfrm>
        <a:graphic>
          <a:graphicData uri="http://schemas.openxmlformats.org/presentationml/2006/ole">
            <mc:AlternateContent xmlns:mc="http://schemas.openxmlformats.org/markup-compatibility/2006">
              <mc:Choice xmlns:v="urn:schemas-microsoft-com:vml" Requires="v">
                <p:oleObj name="Equation" r:id="rId6" imgW="1905000" imgH="419100" progId="Equation.DSMT4">
                  <p:embed/>
                </p:oleObj>
              </mc:Choice>
              <mc:Fallback>
                <p:oleObj name="Equation" r:id="rId6" imgW="1905000" imgH="419100" progId="Equation.DSMT4">
                  <p:embed/>
                  <p:pic>
                    <p:nvPicPr>
                      <p:cNvPr id="0" name="Object 2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213" y="3725863"/>
                        <a:ext cx="4675187"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9831" name="Object 263"/>
          <p:cNvGraphicFramePr>
            <a:graphicFrameLocks noChangeAspect="1"/>
          </p:cNvGraphicFramePr>
          <p:nvPr/>
        </p:nvGraphicFramePr>
        <p:xfrm>
          <a:off x="134938" y="4419600"/>
          <a:ext cx="2463800" cy="503238"/>
        </p:xfrm>
        <a:graphic>
          <a:graphicData uri="http://schemas.openxmlformats.org/presentationml/2006/ole">
            <mc:AlternateContent xmlns:mc="http://schemas.openxmlformats.org/markup-compatibility/2006">
              <mc:Choice xmlns:v="urn:schemas-microsoft-com:vml" Requires="v">
                <p:oleObj name="Equation" r:id="rId8" imgW="1002865" imgH="228501" progId="Equation.DSMT4">
                  <p:embed/>
                </p:oleObj>
              </mc:Choice>
              <mc:Fallback>
                <p:oleObj name="Equation" r:id="rId8" imgW="1002865" imgH="228501" progId="Equation.DSMT4">
                  <p:embed/>
                  <p:pic>
                    <p:nvPicPr>
                      <p:cNvPr id="0" name="Object 2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938" y="4419600"/>
                        <a:ext cx="2463800" cy="503238"/>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9832" name="Object 264"/>
          <p:cNvGraphicFramePr>
            <a:graphicFrameLocks noChangeAspect="1"/>
          </p:cNvGraphicFramePr>
          <p:nvPr/>
        </p:nvGraphicFramePr>
        <p:xfrm>
          <a:off x="609600" y="5029200"/>
          <a:ext cx="1433513" cy="503238"/>
        </p:xfrm>
        <a:graphic>
          <a:graphicData uri="http://schemas.openxmlformats.org/presentationml/2006/ole">
            <mc:AlternateContent xmlns:mc="http://schemas.openxmlformats.org/markup-compatibility/2006">
              <mc:Choice xmlns:v="urn:schemas-microsoft-com:vml" Requires="v">
                <p:oleObj name="Equation" r:id="rId10" imgW="583947" imgH="228501" progId="Equation.DSMT4">
                  <p:embed/>
                </p:oleObj>
              </mc:Choice>
              <mc:Fallback>
                <p:oleObj name="Equation" r:id="rId10" imgW="583947" imgH="228501" progId="Equation.DSMT4">
                  <p:embed/>
                  <p:pic>
                    <p:nvPicPr>
                      <p:cNvPr id="0" name="Object 2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029200"/>
                        <a:ext cx="1433513"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9833" name="Object 265"/>
          <p:cNvGraphicFramePr>
            <a:graphicFrameLocks noChangeAspect="1"/>
          </p:cNvGraphicFramePr>
          <p:nvPr/>
        </p:nvGraphicFramePr>
        <p:xfrm>
          <a:off x="2074863" y="5029200"/>
          <a:ext cx="1277937" cy="447675"/>
        </p:xfrm>
        <a:graphic>
          <a:graphicData uri="http://schemas.openxmlformats.org/presentationml/2006/ole">
            <mc:AlternateContent xmlns:mc="http://schemas.openxmlformats.org/markup-compatibility/2006">
              <mc:Choice xmlns:v="urn:schemas-microsoft-com:vml" Requires="v">
                <p:oleObj name="Equation" r:id="rId12" imgW="520474" imgH="203112" progId="Equation.DSMT4">
                  <p:embed/>
                </p:oleObj>
              </mc:Choice>
              <mc:Fallback>
                <p:oleObj name="Equation" r:id="rId12" imgW="520474" imgH="203112" progId="Equation.DSMT4">
                  <p:embed/>
                  <p:pic>
                    <p:nvPicPr>
                      <p:cNvPr id="0" name="Object 2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74863" y="5029200"/>
                        <a:ext cx="1277937"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9834" name="Object 266"/>
          <p:cNvGraphicFramePr>
            <a:graphicFrameLocks noChangeAspect="1"/>
          </p:cNvGraphicFramePr>
          <p:nvPr/>
        </p:nvGraphicFramePr>
        <p:xfrm>
          <a:off x="3344863" y="4953000"/>
          <a:ext cx="3802062" cy="615950"/>
        </p:xfrm>
        <a:graphic>
          <a:graphicData uri="http://schemas.openxmlformats.org/presentationml/2006/ole">
            <mc:AlternateContent xmlns:mc="http://schemas.openxmlformats.org/markup-compatibility/2006">
              <mc:Choice xmlns:v="urn:schemas-microsoft-com:vml" Requires="v">
                <p:oleObj name="Equation" r:id="rId14" imgW="1549400" imgH="279400" progId="Equation.DSMT4">
                  <p:embed/>
                </p:oleObj>
              </mc:Choice>
              <mc:Fallback>
                <p:oleObj name="Equation" r:id="rId14" imgW="1549400" imgH="279400" progId="Equation.DSMT4">
                  <p:embed/>
                  <p:pic>
                    <p:nvPicPr>
                      <p:cNvPr id="0" name="Object 2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4863" y="4953000"/>
                        <a:ext cx="3802062"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9835" name="Object 267"/>
          <p:cNvGraphicFramePr>
            <a:graphicFrameLocks noChangeAspect="1"/>
          </p:cNvGraphicFramePr>
          <p:nvPr/>
        </p:nvGraphicFramePr>
        <p:xfrm>
          <a:off x="152400" y="5638800"/>
          <a:ext cx="3617913" cy="531813"/>
        </p:xfrm>
        <a:graphic>
          <a:graphicData uri="http://schemas.openxmlformats.org/presentationml/2006/ole">
            <mc:AlternateContent xmlns:mc="http://schemas.openxmlformats.org/markup-compatibility/2006">
              <mc:Choice xmlns:v="urn:schemas-microsoft-com:vml" Requires="v">
                <p:oleObj name="Equation" r:id="rId16" imgW="1473200" imgH="241300" progId="Equation.DSMT4">
                  <p:embed/>
                </p:oleObj>
              </mc:Choice>
              <mc:Fallback>
                <p:oleObj name="Equation" r:id="rId16" imgW="1473200" imgH="241300" progId="Equation.DSMT4">
                  <p:embed/>
                  <p:pic>
                    <p:nvPicPr>
                      <p:cNvPr id="0" name="Object 26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5638800"/>
                        <a:ext cx="3617913" cy="531813"/>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9836" name="Text Box 268"/>
          <p:cNvSpPr txBox="1">
            <a:spLocks noChangeArrowheads="1"/>
          </p:cNvSpPr>
          <p:nvPr/>
        </p:nvSpPr>
        <p:spPr bwMode="auto">
          <a:xfrm>
            <a:off x="4038600" y="5715000"/>
            <a:ext cx="3048000" cy="822325"/>
          </a:xfrm>
          <a:prstGeom prst="rect">
            <a:avLst/>
          </a:prstGeom>
          <a:solidFill>
            <a:schemeClr val="accent2"/>
          </a:solidFill>
          <a:ln>
            <a:noFill/>
          </a:ln>
          <a:effectLst/>
          <a:extLst>
            <a:ext uri="{91240B29-F687-4F45-9708-019B960494DF}">
              <a14:hiddenLine xmlns:a14="http://schemas.microsoft.com/office/drawing/2010/main" w="28575" cap="rnd">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ym typeface="Symbol" pitchFamily="18" charset="2"/>
              </a:rPr>
              <a:t>A Tesla meter</a:t>
            </a:r>
            <a:r>
              <a:rPr lang="en-US" sz="2400" b="1" baseline="30000">
                <a:sym typeface="Symbol" pitchFamily="18" charset="2"/>
              </a:rPr>
              <a:t>2</a:t>
            </a:r>
            <a:r>
              <a:rPr lang="en-US" sz="2400" b="1">
                <a:sym typeface="Symbol" pitchFamily="18" charset="2"/>
              </a:rPr>
              <a:t> is also called a Weber (Wb)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9668">
                                            <p:txEl>
                                              <p:pRg st="0" end="0"/>
                                            </p:txEl>
                                          </p:spTgt>
                                        </p:tgtEl>
                                        <p:attrNameLst>
                                          <p:attrName>style.visibility</p:attrName>
                                        </p:attrNameLst>
                                      </p:cBhvr>
                                      <p:to>
                                        <p:strVal val="visible"/>
                                      </p:to>
                                    </p:set>
                                    <p:anim calcmode="lin" valueType="num">
                                      <p:cBhvr additive="base">
                                        <p:cTn id="7" dur="500" fill="hold"/>
                                        <p:tgtEl>
                                          <p:spTgt spid="7496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96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749803"/>
                                        </p:tgtEl>
                                        <p:attrNameLst>
                                          <p:attrName>style.visibility</p:attrName>
                                        </p:attrNameLst>
                                      </p:cBhvr>
                                      <p:to>
                                        <p:strVal val="visible"/>
                                      </p:to>
                                    </p:set>
                                    <p:animEffect transition="in" filter="wipe(left)">
                                      <p:cBhvr>
                                        <p:cTn id="13" dur="500"/>
                                        <p:tgtEl>
                                          <p:spTgt spid="74980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49806"/>
                                        </p:tgtEl>
                                        <p:attrNameLst>
                                          <p:attrName>style.visibility</p:attrName>
                                        </p:attrNameLst>
                                      </p:cBhvr>
                                      <p:to>
                                        <p:strVal val="visible"/>
                                      </p:to>
                                    </p:set>
                                    <p:animEffect transition="in" filter="dissolve">
                                      <p:cBhvr>
                                        <p:cTn id="18" dur="500"/>
                                        <p:tgtEl>
                                          <p:spTgt spid="749806"/>
                                        </p:tgtEl>
                                      </p:cBhvr>
                                    </p:animEffec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74980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49805"/>
                                        </p:tgtEl>
                                        <p:attrNameLst>
                                          <p:attrName>style.visibility</p:attrName>
                                        </p:attrNameLst>
                                      </p:cBhvr>
                                      <p:to>
                                        <p:strVal val="visible"/>
                                      </p:to>
                                    </p:set>
                                  </p:childTnLst>
                                </p:cTn>
                              </p:par>
                            </p:childTnLst>
                          </p:cTn>
                        </p:par>
                        <p:par>
                          <p:cTn id="24" fill="hold" nodeType="after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749827"/>
                                        </p:tgtEl>
                                        <p:attrNameLst>
                                          <p:attrName>style.visibility</p:attrName>
                                        </p:attrNameLst>
                                      </p:cBhvr>
                                      <p:to>
                                        <p:strVal val="visible"/>
                                      </p:to>
                                    </p:set>
                                    <p:animEffect transition="in" filter="wipe(down)">
                                      <p:cBhvr>
                                        <p:cTn id="27" dur="500"/>
                                        <p:tgtEl>
                                          <p:spTgt spid="7498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49808"/>
                                        </p:tgtEl>
                                        <p:attrNameLst>
                                          <p:attrName>style.visibility</p:attrName>
                                        </p:attrNameLst>
                                      </p:cBhvr>
                                      <p:to>
                                        <p:strVal val="visible"/>
                                      </p:to>
                                    </p:set>
                                    <p:anim calcmode="lin" valueType="num">
                                      <p:cBhvr additive="base">
                                        <p:cTn id="32" dur="500" fill="hold"/>
                                        <p:tgtEl>
                                          <p:spTgt spid="749808"/>
                                        </p:tgtEl>
                                        <p:attrNameLst>
                                          <p:attrName>ppt_x</p:attrName>
                                        </p:attrNameLst>
                                      </p:cBhvr>
                                      <p:tavLst>
                                        <p:tav tm="0">
                                          <p:val>
                                            <p:strVal val="0-#ppt_w/2"/>
                                          </p:val>
                                        </p:tav>
                                        <p:tav tm="100000">
                                          <p:val>
                                            <p:strVal val="#ppt_x"/>
                                          </p:val>
                                        </p:tav>
                                      </p:tavLst>
                                    </p:anim>
                                    <p:anim calcmode="lin" valueType="num">
                                      <p:cBhvr additive="base">
                                        <p:cTn id="33" dur="500" fill="hold"/>
                                        <p:tgtEl>
                                          <p:spTgt spid="74980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749828"/>
                                        </p:tgtEl>
                                        <p:attrNameLst>
                                          <p:attrName>style.visibility</p:attrName>
                                        </p:attrNameLst>
                                      </p:cBhvr>
                                      <p:to>
                                        <p:strVal val="visible"/>
                                      </p:to>
                                    </p:set>
                                    <p:animEffect transition="in" filter="wipe(left)">
                                      <p:cBhvr>
                                        <p:cTn id="38" dur="500"/>
                                        <p:tgtEl>
                                          <p:spTgt spid="74982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749829"/>
                                        </p:tgtEl>
                                        <p:attrNameLst>
                                          <p:attrName>style.visibility</p:attrName>
                                        </p:attrNameLst>
                                      </p:cBhvr>
                                      <p:to>
                                        <p:strVal val="visible"/>
                                      </p:to>
                                    </p:set>
                                    <p:animEffect transition="in" filter="wipe(left)">
                                      <p:cBhvr>
                                        <p:cTn id="43" dur="500"/>
                                        <p:tgtEl>
                                          <p:spTgt spid="74982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749831"/>
                                        </p:tgtEl>
                                        <p:attrNameLst>
                                          <p:attrName>style.visibility</p:attrName>
                                        </p:attrNameLst>
                                      </p:cBhvr>
                                      <p:to>
                                        <p:strVal val="visible"/>
                                      </p:to>
                                    </p:set>
                                    <p:animEffect transition="in" filter="wipe(left)">
                                      <p:cBhvr>
                                        <p:cTn id="48" dur="500"/>
                                        <p:tgtEl>
                                          <p:spTgt spid="74983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749832"/>
                                        </p:tgtEl>
                                        <p:attrNameLst>
                                          <p:attrName>style.visibility</p:attrName>
                                        </p:attrNameLst>
                                      </p:cBhvr>
                                      <p:to>
                                        <p:strVal val="visible"/>
                                      </p:to>
                                    </p:set>
                                    <p:animEffect transition="in" filter="wipe(left)">
                                      <p:cBhvr>
                                        <p:cTn id="53" dur="500"/>
                                        <p:tgtEl>
                                          <p:spTgt spid="74983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749833"/>
                                        </p:tgtEl>
                                        <p:attrNameLst>
                                          <p:attrName>style.visibility</p:attrName>
                                        </p:attrNameLst>
                                      </p:cBhvr>
                                      <p:to>
                                        <p:strVal val="visible"/>
                                      </p:to>
                                    </p:set>
                                    <p:animEffect transition="in" filter="wipe(left)">
                                      <p:cBhvr>
                                        <p:cTn id="58" dur="500"/>
                                        <p:tgtEl>
                                          <p:spTgt spid="74983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749834"/>
                                        </p:tgtEl>
                                        <p:attrNameLst>
                                          <p:attrName>style.visibility</p:attrName>
                                        </p:attrNameLst>
                                      </p:cBhvr>
                                      <p:to>
                                        <p:strVal val="visible"/>
                                      </p:to>
                                    </p:set>
                                    <p:animEffect transition="in" filter="wipe(left)">
                                      <p:cBhvr>
                                        <p:cTn id="63" dur="500"/>
                                        <p:tgtEl>
                                          <p:spTgt spid="74983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749835"/>
                                        </p:tgtEl>
                                        <p:attrNameLst>
                                          <p:attrName>style.visibility</p:attrName>
                                        </p:attrNameLst>
                                      </p:cBhvr>
                                      <p:to>
                                        <p:strVal val="visible"/>
                                      </p:to>
                                    </p:set>
                                    <p:animEffect transition="in" filter="wipe(left)">
                                      <p:cBhvr>
                                        <p:cTn id="68" dur="500"/>
                                        <p:tgtEl>
                                          <p:spTgt spid="749835"/>
                                        </p:tgtEl>
                                      </p:cBhvr>
                                    </p:animEffect>
                                  </p:childTnLst>
                                </p:cTn>
                              </p:par>
                            </p:childTnLst>
                          </p:cTn>
                        </p:par>
                        <p:par>
                          <p:cTn id="69" fill="hold" nodeType="afterGroup">
                            <p:stCondLst>
                              <p:cond delay="500"/>
                            </p:stCondLst>
                            <p:childTnLst>
                              <p:par>
                                <p:cTn id="70" presetID="9" presetClass="entr" presetSubtype="0" fill="hold" grpId="0" nodeType="afterEffect">
                                  <p:stCondLst>
                                    <p:cond delay="0"/>
                                  </p:stCondLst>
                                  <p:childTnLst>
                                    <p:set>
                                      <p:cBhvr>
                                        <p:cTn id="71" dur="1" fill="hold">
                                          <p:stCondLst>
                                            <p:cond delay="0"/>
                                          </p:stCondLst>
                                        </p:cTn>
                                        <p:tgtEl>
                                          <p:spTgt spid="749836"/>
                                        </p:tgtEl>
                                        <p:attrNameLst>
                                          <p:attrName>style.visibility</p:attrName>
                                        </p:attrNameLst>
                                      </p:cBhvr>
                                      <p:to>
                                        <p:strVal val="visible"/>
                                      </p:to>
                                    </p:set>
                                    <p:animEffect transition="in" filter="dissolve">
                                      <p:cBhvr>
                                        <p:cTn id="72" dur="500"/>
                                        <p:tgtEl>
                                          <p:spTgt spid="749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668" grpId="0" build="p"/>
      <p:bldP spid="749806" grpId="0" animBg="1"/>
      <p:bldP spid="749807" grpId="0" animBg="1"/>
      <p:bldP spid="749808" grpId="0" animBg="1"/>
      <p:bldP spid="749805" grpId="0" animBg="1"/>
      <p:bldP spid="7498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Gauss’s Law for Magnetism</a:t>
            </a:r>
          </a:p>
        </p:txBody>
      </p:sp>
      <p:sp>
        <p:nvSpPr>
          <p:cNvPr id="753667" name="Text Box 3"/>
          <p:cNvSpPr txBox="1">
            <a:spLocks noChangeArrowheads="1"/>
          </p:cNvSpPr>
          <p:nvPr/>
        </p:nvSpPr>
        <p:spPr bwMode="auto">
          <a:xfrm>
            <a:off x="0" y="762000"/>
            <a:ext cx="883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Magnetic field lines </a:t>
            </a:r>
            <a:r>
              <a:rPr lang="en-US" sz="2400" u="sng">
                <a:solidFill>
                  <a:srgbClr val="FF0000"/>
                </a:solidFill>
              </a:rPr>
              <a:t>always</a:t>
            </a:r>
            <a:r>
              <a:rPr lang="en-US" sz="2400">
                <a:solidFill>
                  <a:srgbClr val="FF0000"/>
                </a:solidFill>
              </a:rPr>
              <a:t> go in circles – there are no magnetic monopole sources</a:t>
            </a:r>
          </a:p>
          <a:p>
            <a:pPr eaLnBrk="1" hangingPunct="1">
              <a:buFontTx/>
              <a:buChar char="•"/>
            </a:pPr>
            <a:r>
              <a:rPr lang="en-US" sz="2400">
                <a:solidFill>
                  <a:srgbClr val="FF0000"/>
                </a:solidFill>
              </a:rPr>
              <a:t>For closed surfaces, any flux in must go out somewhere else</a:t>
            </a:r>
          </a:p>
        </p:txBody>
      </p:sp>
      <p:grpSp>
        <p:nvGrpSpPr>
          <p:cNvPr id="753704" name="Group 40"/>
          <p:cNvGrpSpPr>
            <a:grpSpLocks/>
          </p:cNvGrpSpPr>
          <p:nvPr/>
        </p:nvGrpSpPr>
        <p:grpSpPr bwMode="auto">
          <a:xfrm>
            <a:off x="7315200" y="1066800"/>
            <a:ext cx="1828800" cy="4191000"/>
            <a:chOff x="4128" y="1104"/>
            <a:chExt cx="1152" cy="2640"/>
          </a:xfrm>
        </p:grpSpPr>
        <p:grpSp>
          <p:nvGrpSpPr>
            <p:cNvPr id="41995" name="Group 38"/>
            <p:cNvGrpSpPr>
              <a:grpSpLocks/>
            </p:cNvGrpSpPr>
            <p:nvPr/>
          </p:nvGrpSpPr>
          <p:grpSpPr bwMode="auto">
            <a:xfrm>
              <a:off x="4128" y="1104"/>
              <a:ext cx="1152" cy="1008"/>
              <a:chOff x="4128" y="1104"/>
              <a:chExt cx="1152" cy="1008"/>
            </a:xfrm>
          </p:grpSpPr>
          <p:sp>
            <p:nvSpPr>
              <p:cNvPr id="753698" name="AutoShape 34"/>
              <p:cNvSpPr>
                <a:spLocks noChangeArrowheads="1"/>
              </p:cNvSpPr>
              <p:nvPr/>
            </p:nvSpPr>
            <p:spPr bwMode="auto">
              <a:xfrm>
                <a:off x="4128" y="1104"/>
                <a:ext cx="1152" cy="1008"/>
              </a:xfrm>
              <a:prstGeom prst="triangle">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1998" name="Line 35"/>
              <p:cNvSpPr>
                <a:spLocks noChangeShapeType="1"/>
              </p:cNvSpPr>
              <p:nvPr/>
            </p:nvSpPr>
            <p:spPr bwMode="auto">
              <a:xfrm>
                <a:off x="4704" y="1104"/>
                <a:ext cx="0"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9" name="Line 36"/>
              <p:cNvSpPr>
                <a:spLocks noChangeShapeType="1"/>
              </p:cNvSpPr>
              <p:nvPr/>
            </p:nvSpPr>
            <p:spPr bwMode="auto">
              <a:xfrm flipH="1">
                <a:off x="4128" y="1776"/>
                <a:ext cx="576"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0" name="Line 37"/>
              <p:cNvSpPr>
                <a:spLocks noChangeShapeType="1"/>
              </p:cNvSpPr>
              <p:nvPr/>
            </p:nvSpPr>
            <p:spPr bwMode="auto">
              <a:xfrm>
                <a:off x="4704" y="1776"/>
                <a:ext cx="576"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996" name="AutoShape 39"/>
            <p:cNvSpPr>
              <a:spLocks noChangeArrowheads="1"/>
            </p:cNvSpPr>
            <p:nvPr/>
          </p:nvSpPr>
          <p:spPr bwMode="auto">
            <a:xfrm flipV="1">
              <a:off x="4416" y="1920"/>
              <a:ext cx="576" cy="1824"/>
            </a:xfrm>
            <a:prstGeom prst="can">
              <a:avLst>
                <a:gd name="adj" fmla="val 33338"/>
              </a:avLst>
            </a:prstGeom>
            <a:gradFill rotWithShape="1">
              <a:gsLst>
                <a:gs pos="0">
                  <a:srgbClr val="767600"/>
                </a:gs>
                <a:gs pos="50000">
                  <a:srgbClr val="FFFF00"/>
                </a:gs>
                <a:gs pos="100000">
                  <a:srgbClr val="7676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3705" name="Text Box 41"/>
          <p:cNvSpPr txBox="1">
            <a:spLocks noChangeArrowheads="1"/>
          </p:cNvSpPr>
          <p:nvPr/>
        </p:nvSpPr>
        <p:spPr bwMode="auto">
          <a:xfrm>
            <a:off x="0" y="2743200"/>
            <a:ext cx="7696200" cy="2308324"/>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r>
              <a:rPr lang="en-US" sz="2400" dirty="0"/>
              <a:t>A regular tetrahedron (four sides, all congruent) has a </a:t>
            </a:r>
            <a:r>
              <a:rPr lang="en-US" sz="2400" dirty="0" err="1"/>
              <a:t>cylin-drical</a:t>
            </a:r>
            <a:r>
              <a:rPr lang="en-US" sz="2400" dirty="0"/>
              <a:t> magnet placed in the middle of the bottom face.  There is a total of 0.012 T</a:t>
            </a:r>
            <a:r>
              <a:rPr lang="en-US" sz="2400" dirty="0">
                <a:sym typeface="Symbol" pitchFamily="18" charset="2"/>
              </a:rPr>
              <a:t>m</a:t>
            </a:r>
            <a:r>
              <a:rPr lang="en-US" sz="2400" baseline="30000" dirty="0">
                <a:sym typeface="Symbol" pitchFamily="18" charset="2"/>
              </a:rPr>
              <a:t>2</a:t>
            </a:r>
            <a:r>
              <a:rPr lang="en-US" sz="2400" dirty="0">
                <a:sym typeface="Symbol" pitchFamily="18" charset="2"/>
              </a:rPr>
              <a:t> of magnetic flux entering the bottom face.  What is the total flux from </a:t>
            </a:r>
            <a:r>
              <a:rPr lang="en-US" sz="2400" u="sng" dirty="0">
                <a:sym typeface="Symbol" pitchFamily="18" charset="2"/>
              </a:rPr>
              <a:t>one </a:t>
            </a:r>
            <a:r>
              <a:rPr lang="en-US" sz="2400" dirty="0">
                <a:sym typeface="Symbol" pitchFamily="18" charset="2"/>
              </a:rPr>
              <a:t>of the three top faces?</a:t>
            </a:r>
          </a:p>
          <a:p>
            <a:r>
              <a:rPr lang="en-US" sz="2400" dirty="0"/>
              <a:t>A) 0.006 T </a:t>
            </a:r>
            <a:r>
              <a:rPr lang="en-US" sz="2400" dirty="0">
                <a:sym typeface="Symbol" pitchFamily="18" charset="2"/>
              </a:rPr>
              <a:t></a:t>
            </a:r>
            <a:r>
              <a:rPr lang="en-US" sz="2400" dirty="0"/>
              <a:t>m</a:t>
            </a:r>
            <a:r>
              <a:rPr lang="en-US" sz="2400" baseline="30000" dirty="0"/>
              <a:t>2</a:t>
            </a:r>
            <a:r>
              <a:rPr lang="en-US" sz="2400" dirty="0">
                <a:sym typeface="Symbol" pitchFamily="18" charset="2"/>
              </a:rPr>
              <a:t>	          B) </a:t>
            </a:r>
            <a:r>
              <a:rPr lang="en-US" sz="2400" dirty="0"/>
              <a:t>0.004 T </a:t>
            </a:r>
            <a:r>
              <a:rPr lang="en-US" sz="2400" dirty="0">
                <a:sym typeface="Symbol" pitchFamily="18" charset="2"/>
              </a:rPr>
              <a:t></a:t>
            </a:r>
            <a:r>
              <a:rPr lang="en-US" sz="2400" dirty="0"/>
              <a:t>m</a:t>
            </a:r>
            <a:r>
              <a:rPr lang="en-US" sz="2400" baseline="30000" dirty="0"/>
              <a:t>2</a:t>
            </a:r>
            <a:r>
              <a:rPr lang="en-US" sz="2400" dirty="0">
                <a:sym typeface="Symbol" pitchFamily="18" charset="2"/>
              </a:rPr>
              <a:t>		C) </a:t>
            </a:r>
            <a:r>
              <a:rPr lang="en-US" sz="2400" dirty="0"/>
              <a:t>0.003 T </a:t>
            </a:r>
            <a:r>
              <a:rPr lang="en-US" sz="2400" dirty="0">
                <a:sym typeface="Symbol" pitchFamily="18" charset="2"/>
              </a:rPr>
              <a:t></a:t>
            </a:r>
            <a:r>
              <a:rPr lang="en-US" sz="2400" dirty="0"/>
              <a:t>m</a:t>
            </a:r>
            <a:r>
              <a:rPr lang="en-US" sz="2400" baseline="30000" dirty="0"/>
              <a:t>2</a:t>
            </a:r>
            <a:r>
              <a:rPr lang="en-US" sz="2400" baseline="-25000" dirty="0">
                <a:sym typeface="Symbol" pitchFamily="18" charset="2"/>
              </a:rPr>
              <a:t>	</a:t>
            </a:r>
          </a:p>
          <a:p>
            <a:r>
              <a:rPr lang="en-US" sz="2400" dirty="0">
                <a:sym typeface="Symbol" pitchFamily="18" charset="2"/>
              </a:rPr>
              <a:t>D) </a:t>
            </a:r>
            <a:r>
              <a:rPr lang="en-US" sz="2400" dirty="0"/>
              <a:t>0.012 T </a:t>
            </a:r>
            <a:r>
              <a:rPr lang="en-US" sz="2400" dirty="0">
                <a:sym typeface="Symbol" pitchFamily="18" charset="2"/>
              </a:rPr>
              <a:t></a:t>
            </a:r>
            <a:r>
              <a:rPr lang="en-US" sz="2400" dirty="0"/>
              <a:t>m</a:t>
            </a:r>
            <a:r>
              <a:rPr lang="en-US" sz="2400" baseline="30000" dirty="0"/>
              <a:t>2</a:t>
            </a:r>
            <a:r>
              <a:rPr lang="en-US" sz="2400" dirty="0">
                <a:sym typeface="Symbol" pitchFamily="18" charset="2"/>
              </a:rPr>
              <a:t> 	E) None of the above</a:t>
            </a:r>
          </a:p>
        </p:txBody>
      </p:sp>
      <mc:AlternateContent xmlns:mc="http://schemas.openxmlformats.org/markup-compatibility/2006" xmlns:a14="http://schemas.microsoft.com/office/drawing/2010/main">
        <mc:Choice Requires="a14">
          <p:sp>
            <p:nvSpPr>
              <p:cNvPr id="753706" name="Object 42"/>
              <p:cNvSpPr txBox="1"/>
              <p:nvPr/>
            </p:nvSpPr>
            <p:spPr bwMode="auto">
              <a:xfrm>
                <a:off x="528638" y="1847949"/>
                <a:ext cx="3128962" cy="742851"/>
              </a:xfrm>
              <a:prstGeom prst="rect">
                <a:avLst/>
              </a:prstGeom>
              <a:noFill/>
              <a:ln w="28575">
                <a:solidFill>
                  <a:srgbClr val="FF0000"/>
                </a:solid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400" i="1">
                              <a:solidFill>
                                <a:srgbClr val="000000"/>
                              </a:solidFill>
                              <a:latin typeface="Cambria Math" panose="02040503050406030204" pitchFamily="18" charset="0"/>
                            </a:rPr>
                          </m:ctrlPr>
                        </m:sSubPr>
                        <m:e>
                          <m:r>
                            <m:rPr>
                              <m:sty m:val="p"/>
                            </m:rPr>
                            <a:rPr lang="en-US" sz="2400" i="1">
                              <a:solidFill>
                                <a:srgbClr val="000000"/>
                              </a:solidFill>
                              <a:latin typeface="Cambria Math" panose="02040503050406030204" pitchFamily="18" charset="0"/>
                            </a:rPr>
                            <m:t>Φ</m:t>
                          </m:r>
                        </m:e>
                        <m:sub>
                          <m:r>
                            <a:rPr lang="en-US" sz="2400" i="1">
                              <a:solidFill>
                                <a:srgbClr val="000000"/>
                              </a:solidFill>
                              <a:latin typeface="Cambria Math" panose="02040503050406030204" pitchFamily="18" charset="0"/>
                            </a:rPr>
                            <m:t>𝐵</m:t>
                          </m:r>
                        </m:sub>
                      </m:sSub>
                      <m:r>
                        <a:rPr lang="en-US" sz="2400" i="1">
                          <a:solidFill>
                            <a:srgbClr val="000000"/>
                          </a:solidFill>
                          <a:latin typeface="Cambria Math" panose="02040503050406030204" pitchFamily="18" charset="0"/>
                        </a:rPr>
                        <m:t>≡</m:t>
                      </m:r>
                      <m:nary>
                        <m:naryPr>
                          <m:chr m:val="∮"/>
                          <m:subHide m:val="on"/>
                          <m:supHide m:val="on"/>
                          <m:ctrlPr>
                            <a:rPr lang="en-US" sz="2400" i="1">
                              <a:solidFill>
                                <a:srgbClr val="000000"/>
                              </a:solidFill>
                              <a:latin typeface="Cambria Math" panose="02040503050406030204" pitchFamily="18" charset="0"/>
                            </a:rPr>
                          </m:ctrlPr>
                        </m:naryPr>
                        <m:sub/>
                        <m:sup/>
                        <m:e>
                          <m:r>
                            <a:rPr lang="en-US" sz="2400" i="1">
                              <a:solidFill>
                                <a:srgbClr val="000000"/>
                              </a:solidFill>
                              <a:latin typeface="Cambria Math" panose="02040503050406030204" pitchFamily="18" charset="0"/>
                            </a:rPr>
                            <m:t>𝐁</m:t>
                          </m:r>
                          <m:r>
                            <a:rPr lang="en-US" sz="2400" i="1">
                              <a:solidFill>
                                <a:srgbClr val="000000"/>
                              </a:solidFill>
                              <a:latin typeface="Cambria Math" panose="02040503050406030204" pitchFamily="18" charset="0"/>
                            </a:rPr>
                            <m:t>⋅</m:t>
                          </m:r>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𝐧</m:t>
                              </m:r>
                            </m:e>
                          </m:acc>
                          <m:r>
                            <a:rPr lang="en-US" sz="2400" i="1">
                              <a:solidFill>
                                <a:srgbClr val="000000"/>
                              </a:solidFill>
                              <a:latin typeface="Cambria Math" panose="02040503050406030204" pitchFamily="18" charset="0"/>
                            </a:rPr>
                            <m:t>𝑑𝐴</m:t>
                          </m:r>
                        </m:e>
                      </m:nary>
                      <m:r>
                        <a:rPr lang="en-US" sz="2400" i="1">
                          <a:solidFill>
                            <a:srgbClr val="000000"/>
                          </a:solidFill>
                          <a:latin typeface="Cambria Math" panose="02040503050406030204" pitchFamily="18" charset="0"/>
                        </a:rPr>
                        <m:t>=0</m:t>
                      </m:r>
                    </m:oMath>
                  </m:oMathPara>
                </a14:m>
                <a:endParaRPr lang="en-US" sz="2400" dirty="0"/>
              </a:p>
            </p:txBody>
          </p:sp>
        </mc:Choice>
        <mc:Fallback xmlns="">
          <p:sp>
            <p:nvSpPr>
              <p:cNvPr id="753706" name="Object 42"/>
              <p:cNvSpPr txBox="1">
                <a:spLocks noRot="1" noChangeAspect="1" noMove="1" noResize="1" noEditPoints="1" noAdjustHandles="1" noChangeArrowheads="1" noChangeShapeType="1" noTextEdit="1"/>
              </p:cNvSpPr>
              <p:nvPr/>
            </p:nvSpPr>
            <p:spPr bwMode="auto">
              <a:xfrm>
                <a:off x="528638" y="1847949"/>
                <a:ext cx="3128962" cy="742851"/>
              </a:xfrm>
              <a:prstGeom prst="rect">
                <a:avLst/>
              </a:prstGeom>
              <a:blipFill>
                <a:blip r:embed="rId3"/>
                <a:stretch>
                  <a:fillRect/>
                </a:stretch>
              </a:blipFill>
              <a:ln w="28575">
                <a:solidFill>
                  <a:srgbClr val="FF0000"/>
                </a:solidFill>
                <a:miter lim="800000"/>
                <a:headEnd/>
                <a:tailEnd/>
              </a:ln>
              <a:effectLst/>
            </p:spPr>
            <p:txBody>
              <a:bodyPr/>
              <a:lstStyle/>
              <a:p>
                <a:r>
                  <a:rPr lang="en-US">
                    <a:noFill/>
                  </a:rPr>
                  <a:t> </a:t>
                </a:r>
              </a:p>
            </p:txBody>
          </p:sp>
        </mc:Fallback>
      </mc:AlternateContent>
      <p:sp>
        <p:nvSpPr>
          <p:cNvPr id="753707" name="Text Box 43"/>
          <p:cNvSpPr txBox="1">
            <a:spLocks noChangeArrowheads="1"/>
          </p:cNvSpPr>
          <p:nvPr/>
        </p:nvSpPr>
        <p:spPr bwMode="auto">
          <a:xfrm>
            <a:off x="0" y="5181600"/>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Flux in bottom must equal total flux out other three sides</a:t>
            </a:r>
          </a:p>
          <a:p>
            <a:pPr eaLnBrk="1" hangingPunct="1">
              <a:buFontTx/>
              <a:buChar char="•"/>
            </a:pPr>
            <a:r>
              <a:rPr lang="en-US" sz="2400">
                <a:solidFill>
                  <a:srgbClr val="009900"/>
                </a:solidFill>
              </a:rPr>
              <a:t>Other three sides must have equal flux, by symmetry</a:t>
            </a:r>
          </a:p>
        </p:txBody>
      </p:sp>
      <p:graphicFrame>
        <p:nvGraphicFramePr>
          <p:cNvPr id="753708" name="Object 44"/>
          <p:cNvGraphicFramePr>
            <a:graphicFrameLocks noChangeAspect="1"/>
          </p:cNvGraphicFramePr>
          <p:nvPr/>
        </p:nvGraphicFramePr>
        <p:xfrm>
          <a:off x="228600" y="5946775"/>
          <a:ext cx="4237038" cy="530225"/>
        </p:xfrm>
        <a:graphic>
          <a:graphicData uri="http://schemas.openxmlformats.org/presentationml/2006/ole">
            <mc:AlternateContent xmlns:mc="http://schemas.openxmlformats.org/markup-compatibility/2006">
              <mc:Choice xmlns:v="urn:schemas-microsoft-com:vml" Requires="v">
                <p:oleObj name="Equation" r:id="rId4" imgW="1727200" imgH="241300" progId="Equation.DSMT4">
                  <p:embed/>
                </p:oleObj>
              </mc:Choice>
              <mc:Fallback>
                <p:oleObj name="Equation" r:id="rId4" imgW="1727200" imgH="241300" progId="Equation.DSMT4">
                  <p:embed/>
                  <p:pic>
                    <p:nvPicPr>
                      <p:cNvPr id="0" name="Object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946775"/>
                        <a:ext cx="4237038"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3709" name="Object 45"/>
          <p:cNvGraphicFramePr>
            <a:graphicFrameLocks noChangeAspect="1"/>
          </p:cNvGraphicFramePr>
          <p:nvPr>
            <p:extLst>
              <p:ext uri="{D42A27DB-BD31-4B8C-83A1-F6EECF244321}">
                <p14:modId xmlns:p14="http://schemas.microsoft.com/office/powerpoint/2010/main" val="635455450"/>
              </p:ext>
            </p:extLst>
          </p:nvPr>
        </p:nvGraphicFramePr>
        <p:xfrm>
          <a:off x="4602163" y="5946775"/>
          <a:ext cx="2865437" cy="530225"/>
        </p:xfrm>
        <a:graphic>
          <a:graphicData uri="http://schemas.openxmlformats.org/presentationml/2006/ole">
            <mc:AlternateContent xmlns:mc="http://schemas.openxmlformats.org/markup-compatibility/2006">
              <mc:Choice xmlns:v="urn:schemas-microsoft-com:vml" Requires="v">
                <p:oleObj name="Equation" r:id="rId6" imgW="1168400" imgH="241300" progId="Equation.DSMT4">
                  <p:embed/>
                </p:oleObj>
              </mc:Choice>
              <mc:Fallback>
                <p:oleObj name="Equation" r:id="rId6" imgW="1168400" imgH="241300" progId="Equation.DSMT4">
                  <p:embed/>
                  <p:pic>
                    <p:nvPicPr>
                      <p:cNvPr id="0" name="Object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2163" y="5946775"/>
                        <a:ext cx="2865437"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3710" name="AutoShape 46"/>
          <p:cNvSpPr>
            <a:spLocks noChangeArrowheads="1"/>
          </p:cNvSpPr>
          <p:nvPr/>
        </p:nvSpPr>
        <p:spPr bwMode="auto">
          <a:xfrm>
            <a:off x="2667000" y="4227513"/>
            <a:ext cx="1981200" cy="381000"/>
          </a:xfrm>
          <a:prstGeom prst="roundRect">
            <a:avLst>
              <a:gd name="adj" fmla="val 43333"/>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7696200" y="5715000"/>
            <a:ext cx="1143000" cy="1200329"/>
          </a:xfrm>
          <a:prstGeom prst="rect">
            <a:avLst/>
          </a:prstGeom>
          <a:noFill/>
        </p:spPr>
        <p:txBody>
          <a:bodyPr wrap="square" rtlCol="0">
            <a:spAutoFit/>
          </a:bodyPr>
          <a:lstStyle/>
          <a:p>
            <a:r>
              <a:rPr lang="en-US" sz="1800" dirty="0">
                <a:solidFill>
                  <a:srgbClr val="FF0000"/>
                </a:solidFill>
              </a:rPr>
              <a:t>Sign of entering flux is negative</a:t>
            </a: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E2D8C31D-4556-3BE8-75CD-3DE67FEA640F}"/>
                  </a:ext>
                </a:extLst>
              </p14:cNvPr>
              <p14:cNvContentPartPr/>
              <p14:nvPr/>
            </p14:nvContentPartPr>
            <p14:xfrm>
              <a:off x="7787520" y="1028880"/>
              <a:ext cx="1055520" cy="4603320"/>
            </p14:xfrm>
          </p:contentPart>
        </mc:Choice>
        <mc:Fallback xmlns="">
          <p:pic>
            <p:nvPicPr>
              <p:cNvPr id="3" name="Ink 2">
                <a:extLst>
                  <a:ext uri="{FF2B5EF4-FFF2-40B4-BE49-F238E27FC236}">
                    <a16:creationId xmlns:a16="http://schemas.microsoft.com/office/drawing/2014/main" id="{E2D8C31D-4556-3BE8-75CD-3DE67FEA640F}"/>
                  </a:ext>
                </a:extLst>
              </p:cNvPr>
              <p:cNvPicPr/>
              <p:nvPr/>
            </p:nvPicPr>
            <p:blipFill>
              <a:blip r:embed="rId9"/>
              <a:stretch>
                <a:fillRect/>
              </a:stretch>
            </p:blipFill>
            <p:spPr>
              <a:xfrm>
                <a:off x="7778160" y="1019520"/>
                <a:ext cx="1074240" cy="4622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3667">
                                            <p:txEl>
                                              <p:pRg st="0" end="0"/>
                                            </p:txEl>
                                          </p:spTgt>
                                        </p:tgtEl>
                                        <p:attrNameLst>
                                          <p:attrName>style.visibility</p:attrName>
                                        </p:attrNameLst>
                                      </p:cBhvr>
                                      <p:to>
                                        <p:strVal val="visible"/>
                                      </p:to>
                                    </p:set>
                                    <p:anim calcmode="lin" valueType="num">
                                      <p:cBhvr additive="base">
                                        <p:cTn id="7" dur="500" fill="hold"/>
                                        <p:tgtEl>
                                          <p:spTgt spid="753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3667">
                                            <p:txEl>
                                              <p:pRg st="1" end="1"/>
                                            </p:txEl>
                                          </p:spTgt>
                                        </p:tgtEl>
                                        <p:attrNameLst>
                                          <p:attrName>style.visibility</p:attrName>
                                        </p:attrNameLst>
                                      </p:cBhvr>
                                      <p:to>
                                        <p:strVal val="visible"/>
                                      </p:to>
                                    </p:set>
                                    <p:anim calcmode="lin" valueType="num">
                                      <p:cBhvr additive="base">
                                        <p:cTn id="13" dur="500" fill="hold"/>
                                        <p:tgtEl>
                                          <p:spTgt spid="753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3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37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53704"/>
                                        </p:tgtEl>
                                        <p:attrNameLst>
                                          <p:attrName>style.visibility</p:attrName>
                                        </p:attrNameLst>
                                      </p:cBhvr>
                                      <p:to>
                                        <p:strVal val="visible"/>
                                      </p:to>
                                    </p:set>
                                    <p:animEffect transition="in" filter="dissolve">
                                      <p:cBhvr>
                                        <p:cTn id="23" dur="500"/>
                                        <p:tgtEl>
                                          <p:spTgt spid="753704"/>
                                        </p:tgtEl>
                                      </p:cBhvr>
                                    </p:animEffect>
                                  </p:childTnLst>
                                </p:cTn>
                              </p:par>
                            </p:childTnLst>
                          </p:cTn>
                        </p:par>
                        <p:par>
                          <p:cTn id="24" fill="hold" nodeType="afterGroup">
                            <p:stCondLst>
                              <p:cond delay="500"/>
                            </p:stCondLst>
                            <p:childTnLst>
                              <p:par>
                                <p:cTn id="25" presetID="23" presetClass="entr" presetSubtype="16" fill="hold" grpId="0" nodeType="afterEffect">
                                  <p:stCondLst>
                                    <p:cond delay="0"/>
                                  </p:stCondLst>
                                  <p:childTnLst>
                                    <p:set>
                                      <p:cBhvr>
                                        <p:cTn id="26" dur="1" fill="hold">
                                          <p:stCondLst>
                                            <p:cond delay="0"/>
                                          </p:stCondLst>
                                        </p:cTn>
                                        <p:tgtEl>
                                          <p:spTgt spid="753705"/>
                                        </p:tgtEl>
                                        <p:attrNameLst>
                                          <p:attrName>style.visibility</p:attrName>
                                        </p:attrNameLst>
                                      </p:cBhvr>
                                      <p:to>
                                        <p:strVal val="visible"/>
                                      </p:to>
                                    </p:set>
                                    <p:anim calcmode="lin" valueType="num">
                                      <p:cBhvr>
                                        <p:cTn id="27" dur="500" fill="hold"/>
                                        <p:tgtEl>
                                          <p:spTgt spid="753705"/>
                                        </p:tgtEl>
                                        <p:attrNameLst>
                                          <p:attrName>ppt_w</p:attrName>
                                        </p:attrNameLst>
                                      </p:cBhvr>
                                      <p:tavLst>
                                        <p:tav tm="0">
                                          <p:val>
                                            <p:fltVal val="0"/>
                                          </p:val>
                                        </p:tav>
                                        <p:tav tm="100000">
                                          <p:val>
                                            <p:strVal val="#ppt_w"/>
                                          </p:val>
                                        </p:tav>
                                      </p:tavLst>
                                    </p:anim>
                                    <p:anim calcmode="lin" valueType="num">
                                      <p:cBhvr>
                                        <p:cTn id="28" dur="500" fill="hold"/>
                                        <p:tgtEl>
                                          <p:spTgt spid="75370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53707">
                                            <p:txEl>
                                              <p:pRg st="0" end="0"/>
                                            </p:txEl>
                                          </p:spTgt>
                                        </p:tgtEl>
                                        <p:attrNameLst>
                                          <p:attrName>style.visibility</p:attrName>
                                        </p:attrNameLst>
                                      </p:cBhvr>
                                      <p:to>
                                        <p:strVal val="visible"/>
                                      </p:to>
                                    </p:set>
                                    <p:anim calcmode="lin" valueType="num">
                                      <p:cBhvr additive="base">
                                        <p:cTn id="33" dur="500" fill="hold"/>
                                        <p:tgtEl>
                                          <p:spTgt spid="753707">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53707">
                                            <p:txEl>
                                              <p:pRg st="0" end="0"/>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753708"/>
                                        </p:tgtEl>
                                        <p:attrNameLst>
                                          <p:attrName>style.visibility</p:attrName>
                                        </p:attrNameLst>
                                      </p:cBhvr>
                                      <p:to>
                                        <p:strVal val="visible"/>
                                      </p:to>
                                    </p:set>
                                    <p:animEffect transition="in" filter="wipe(left)">
                                      <p:cBhvr>
                                        <p:cTn id="38" dur="500"/>
                                        <p:tgtEl>
                                          <p:spTgt spid="75370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53707">
                                            <p:txEl>
                                              <p:pRg st="1" end="1"/>
                                            </p:txEl>
                                          </p:spTgt>
                                        </p:tgtEl>
                                        <p:attrNameLst>
                                          <p:attrName>style.visibility</p:attrName>
                                        </p:attrNameLst>
                                      </p:cBhvr>
                                      <p:to>
                                        <p:strVal val="visible"/>
                                      </p:to>
                                    </p:set>
                                    <p:anim calcmode="lin" valueType="num">
                                      <p:cBhvr additive="base">
                                        <p:cTn id="43" dur="500" fill="hold"/>
                                        <p:tgtEl>
                                          <p:spTgt spid="753707">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53707">
                                            <p:txEl>
                                              <p:pRg st="1" end="1"/>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22" presetClass="entr" presetSubtype="8" fill="hold" nodeType="afterEffect">
                                  <p:stCondLst>
                                    <p:cond delay="0"/>
                                  </p:stCondLst>
                                  <p:childTnLst>
                                    <p:set>
                                      <p:cBhvr>
                                        <p:cTn id="47" dur="1" fill="hold">
                                          <p:stCondLst>
                                            <p:cond delay="0"/>
                                          </p:stCondLst>
                                        </p:cTn>
                                        <p:tgtEl>
                                          <p:spTgt spid="753709"/>
                                        </p:tgtEl>
                                        <p:attrNameLst>
                                          <p:attrName>style.visibility</p:attrName>
                                        </p:attrNameLst>
                                      </p:cBhvr>
                                      <p:to>
                                        <p:strVal val="visible"/>
                                      </p:to>
                                    </p:set>
                                    <p:animEffect transition="in" filter="wipe(left)">
                                      <p:cBhvr>
                                        <p:cTn id="48" dur="500"/>
                                        <p:tgtEl>
                                          <p:spTgt spid="75370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53710"/>
                                        </p:tgtEl>
                                        <p:attrNameLst>
                                          <p:attrName>style.visibility</p:attrName>
                                        </p:attrNameLst>
                                      </p:cBhvr>
                                      <p:to>
                                        <p:strVal val="visible"/>
                                      </p:to>
                                    </p:set>
                                    <p:animEffect transition="in" filter="wipe(left)">
                                      <p:cBhvr>
                                        <p:cTn id="53" dur="500"/>
                                        <p:tgtEl>
                                          <p:spTgt spid="75371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7" grpId="0" build="p"/>
      <p:bldP spid="753705" grpId="0" animBg="1" autoUpdateAnimBg="0"/>
      <p:bldP spid="753706" grpId="0" animBg="1"/>
      <p:bldP spid="753707" grpId="0" build="p"/>
      <p:bldP spid="753710"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65830085"/>
              </p:ext>
            </p:extLst>
          </p:nvPr>
        </p:nvGraphicFramePr>
        <p:xfrm>
          <a:off x="533400" y="533400"/>
          <a:ext cx="8165149" cy="1708150"/>
        </p:xfrm>
        <a:graphic>
          <a:graphicData uri="http://schemas.openxmlformats.org/presentationml/2006/ole">
            <mc:AlternateContent xmlns:mc="http://schemas.openxmlformats.org/markup-compatibility/2006">
              <mc:Choice xmlns:v="urn:schemas-microsoft-com:vml" Requires="v">
                <p:oleObj name="Document" r:id="rId2" imgW="6867713" imgH="1436776" progId="Word.Document.12">
                  <p:embed/>
                </p:oleObj>
              </mc:Choice>
              <mc:Fallback>
                <p:oleObj name="Document" r:id="rId2" imgW="6867713" imgH="1436776" progId="Word.Document.12">
                  <p:embed/>
                  <p:pic>
                    <p:nvPicPr>
                      <p:cNvPr id="0" name=""/>
                      <p:cNvPicPr/>
                      <p:nvPr/>
                    </p:nvPicPr>
                    <p:blipFill>
                      <a:blip r:embed="rId3"/>
                      <a:stretch>
                        <a:fillRect/>
                      </a:stretch>
                    </p:blipFill>
                    <p:spPr>
                      <a:xfrm>
                        <a:off x="533400" y="533400"/>
                        <a:ext cx="8165149" cy="1708150"/>
                      </a:xfrm>
                      <a:prstGeom prst="rect">
                        <a:avLst/>
                      </a:prstGeom>
                    </p:spPr>
                  </p:pic>
                </p:oleObj>
              </mc:Fallback>
            </mc:AlternateContent>
          </a:graphicData>
        </a:graphic>
      </p:graphicFrame>
      <p:sp>
        <p:nvSpPr>
          <p:cNvPr id="3" name="TextBox 2"/>
          <p:cNvSpPr txBox="1"/>
          <p:nvPr/>
        </p:nvSpPr>
        <p:spPr>
          <a:xfrm>
            <a:off x="4419600" y="4876800"/>
            <a:ext cx="3276600" cy="838200"/>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D</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492C64F-705C-A85C-9900-646EEF0DEA3F}"/>
                  </a:ext>
                </a:extLst>
              </p14:cNvPr>
              <p14:cNvContentPartPr/>
              <p14:nvPr/>
            </p14:nvContentPartPr>
            <p14:xfrm>
              <a:off x="1319400" y="1653480"/>
              <a:ext cx="5701680" cy="3400560"/>
            </p14:xfrm>
          </p:contentPart>
        </mc:Choice>
        <mc:Fallback xmlns="">
          <p:pic>
            <p:nvPicPr>
              <p:cNvPr id="4" name="Ink 3">
                <a:extLst>
                  <a:ext uri="{FF2B5EF4-FFF2-40B4-BE49-F238E27FC236}">
                    <a16:creationId xmlns:a16="http://schemas.microsoft.com/office/drawing/2014/main" id="{A492C64F-705C-A85C-9900-646EEF0DEA3F}"/>
                  </a:ext>
                </a:extLst>
              </p:cNvPr>
              <p:cNvPicPr/>
              <p:nvPr/>
            </p:nvPicPr>
            <p:blipFill>
              <a:blip r:embed="rId5"/>
              <a:stretch>
                <a:fillRect/>
              </a:stretch>
            </p:blipFill>
            <p:spPr>
              <a:xfrm>
                <a:off x="1310040" y="1644120"/>
                <a:ext cx="5720400" cy="3419280"/>
              </a:xfrm>
              <a:prstGeom prst="rect">
                <a:avLst/>
              </a:prstGeom>
            </p:spPr>
          </p:pic>
        </mc:Fallback>
      </mc:AlternateContent>
    </p:spTree>
    <p:extLst>
      <p:ext uri="{BB962C8B-B14F-4D97-AF65-F5344CB8AC3E}">
        <p14:creationId xmlns:p14="http://schemas.microsoft.com/office/powerpoint/2010/main" val="24435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16857861"/>
              </p:ext>
            </p:extLst>
          </p:nvPr>
        </p:nvGraphicFramePr>
        <p:xfrm>
          <a:off x="762000" y="457200"/>
          <a:ext cx="7281231" cy="2514600"/>
        </p:xfrm>
        <a:graphic>
          <a:graphicData uri="http://schemas.openxmlformats.org/presentationml/2006/ole">
            <mc:AlternateContent xmlns:mc="http://schemas.openxmlformats.org/markup-compatibility/2006">
              <mc:Choice xmlns:v="urn:schemas-microsoft-com:vml" Requires="v">
                <p:oleObj name="Document" r:id="rId2" imgW="6854825" imgH="2382651" progId="Word.Document.12">
                  <p:embed/>
                </p:oleObj>
              </mc:Choice>
              <mc:Fallback>
                <p:oleObj name="Document" r:id="rId2" imgW="6854825" imgH="2382651" progId="Word.Document.12">
                  <p:embed/>
                  <p:pic>
                    <p:nvPicPr>
                      <p:cNvPr id="0" name=""/>
                      <p:cNvPicPr/>
                      <p:nvPr/>
                    </p:nvPicPr>
                    <p:blipFill>
                      <a:blip r:embed="rId3"/>
                      <a:stretch>
                        <a:fillRect/>
                      </a:stretch>
                    </p:blipFill>
                    <p:spPr>
                      <a:xfrm>
                        <a:off x="762000" y="457200"/>
                        <a:ext cx="7281231" cy="2514600"/>
                      </a:xfrm>
                      <a:prstGeom prst="rect">
                        <a:avLst/>
                      </a:prstGeom>
                    </p:spPr>
                  </p:pic>
                </p:oleObj>
              </mc:Fallback>
            </mc:AlternateContent>
          </a:graphicData>
        </a:graphic>
      </p:graphicFrame>
      <p:sp>
        <p:nvSpPr>
          <p:cNvPr id="3" name="TextBox 2"/>
          <p:cNvSpPr txBox="1"/>
          <p:nvPr/>
        </p:nvSpPr>
        <p:spPr>
          <a:xfrm>
            <a:off x="3429000" y="2667000"/>
            <a:ext cx="3581400" cy="1569660"/>
          </a:xfrm>
          <a:prstGeom prst="rect">
            <a:avLst/>
          </a:prstGeom>
          <a:noFill/>
        </p:spPr>
        <p:txBody>
          <a:bodyPr wrap="square" rtlCol="0">
            <a:spAutoFit/>
          </a:bodyPr>
          <a:lstStyle/>
          <a:p>
            <a:r>
              <a:rPr lang="en-US" dirty="0">
                <a:solidFill>
                  <a:srgbClr val="FF0000"/>
                </a:solidFill>
              </a:rPr>
              <a:t>Solve on Board</a:t>
            </a:r>
          </a:p>
        </p:txBody>
      </p:sp>
    </p:spTree>
    <p:extLst>
      <p:ext uri="{BB962C8B-B14F-4D97-AF65-F5344CB8AC3E}">
        <p14:creationId xmlns:p14="http://schemas.microsoft.com/office/powerpoint/2010/main" val="392403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1"/>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Sample Problem</a:t>
            </a:r>
          </a:p>
        </p:txBody>
      </p:sp>
      <p:graphicFrame>
        <p:nvGraphicFramePr>
          <p:cNvPr id="25603" name="Object 154"/>
          <p:cNvGraphicFramePr>
            <a:graphicFrameLocks noChangeAspect="1"/>
          </p:cNvGraphicFramePr>
          <p:nvPr/>
        </p:nvGraphicFramePr>
        <p:xfrm>
          <a:off x="6605588" y="76200"/>
          <a:ext cx="2462212" cy="868363"/>
        </p:xfrm>
        <a:graphic>
          <a:graphicData uri="http://schemas.openxmlformats.org/presentationml/2006/ole">
            <mc:AlternateContent xmlns:mc="http://schemas.openxmlformats.org/markup-compatibility/2006">
              <mc:Choice xmlns:v="urn:schemas-microsoft-com:vml" Requires="v">
                <p:oleObj name="Equation" r:id="rId2" imgW="1002865" imgH="393529" progId="Equation.DSMT4">
                  <p:embed/>
                </p:oleObj>
              </mc:Choice>
              <mc:Fallback>
                <p:oleObj name="Equation" r:id="rId2" imgW="1002865" imgH="393529" progId="Equation.DSMT4">
                  <p:embed/>
                  <p:pic>
                    <p:nvPicPr>
                      <p:cNvPr id="0" name="Object 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588" y="76200"/>
                        <a:ext cx="2462212" cy="868363"/>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Line 155"/>
          <p:cNvSpPr>
            <a:spLocks noChangeShapeType="1"/>
          </p:cNvSpPr>
          <p:nvPr/>
        </p:nvSpPr>
        <p:spPr bwMode="auto">
          <a:xfrm flipV="1">
            <a:off x="6172200" y="1066800"/>
            <a:ext cx="0" cy="1371600"/>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Arc 156"/>
          <p:cNvSpPr>
            <a:spLocks/>
          </p:cNvSpPr>
          <p:nvPr/>
        </p:nvSpPr>
        <p:spPr bwMode="auto">
          <a:xfrm>
            <a:off x="6172200" y="2438400"/>
            <a:ext cx="1371600" cy="1371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9966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6" name="Arc 157"/>
          <p:cNvSpPr>
            <a:spLocks/>
          </p:cNvSpPr>
          <p:nvPr/>
        </p:nvSpPr>
        <p:spPr bwMode="auto">
          <a:xfrm>
            <a:off x="6172200" y="1066800"/>
            <a:ext cx="2741613" cy="27416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99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7" name="Line 158"/>
          <p:cNvSpPr>
            <a:spLocks noChangeShapeType="1"/>
          </p:cNvSpPr>
          <p:nvPr/>
        </p:nvSpPr>
        <p:spPr bwMode="auto">
          <a:xfrm flipH="1">
            <a:off x="7543800" y="3810000"/>
            <a:ext cx="1371600" cy="0"/>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Oval 159"/>
          <p:cNvSpPr>
            <a:spLocks noChangeArrowheads="1"/>
          </p:cNvSpPr>
          <p:nvPr/>
        </p:nvSpPr>
        <p:spPr bwMode="auto">
          <a:xfrm>
            <a:off x="6172200" y="3657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9" name="Text Box 160"/>
          <p:cNvSpPr txBox="1">
            <a:spLocks noChangeArrowheads="1"/>
          </p:cNvSpPr>
          <p:nvPr/>
        </p:nvSpPr>
        <p:spPr bwMode="auto">
          <a:xfrm>
            <a:off x="5715000" y="3352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chemeClr val="tx1"/>
                </a:solidFill>
              </a:rPr>
              <a:t>P</a:t>
            </a:r>
          </a:p>
        </p:txBody>
      </p:sp>
      <p:sp>
        <p:nvSpPr>
          <p:cNvPr id="25610" name="Text Box 161"/>
          <p:cNvSpPr txBox="1">
            <a:spLocks noChangeArrowheads="1"/>
          </p:cNvSpPr>
          <p:nvPr/>
        </p:nvSpPr>
        <p:spPr bwMode="auto">
          <a:xfrm>
            <a:off x="0" y="685800"/>
            <a:ext cx="5791200" cy="2282825"/>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ym typeface="Symbol" pitchFamily="18" charset="2"/>
              </a:rPr>
              <a:t>A loop of wire consists of two quarter circles of radii </a:t>
            </a:r>
            <a:r>
              <a:rPr lang="en-US" sz="2400" b="1" i="1">
                <a:sym typeface="Symbol" pitchFamily="18" charset="2"/>
              </a:rPr>
              <a:t>R</a:t>
            </a:r>
            <a:r>
              <a:rPr lang="en-US" sz="2400" b="1">
                <a:sym typeface="Symbol" pitchFamily="18" charset="2"/>
              </a:rPr>
              <a:t> and 2</a:t>
            </a:r>
            <a:r>
              <a:rPr lang="en-US" sz="2400" b="1" i="1">
                <a:sym typeface="Symbol" pitchFamily="18" charset="2"/>
              </a:rPr>
              <a:t>R</a:t>
            </a:r>
            <a:r>
              <a:rPr lang="en-US" sz="2400" b="1">
                <a:sym typeface="Symbol" pitchFamily="18" charset="2"/>
              </a:rPr>
              <a:t>, both centered at a point </a:t>
            </a:r>
            <a:r>
              <a:rPr lang="en-US" sz="2400" b="1" i="1">
                <a:sym typeface="Symbol" pitchFamily="18" charset="2"/>
              </a:rPr>
              <a:t>P</a:t>
            </a:r>
            <a:r>
              <a:rPr lang="en-US" sz="2400" b="1">
                <a:sym typeface="Symbol" pitchFamily="18" charset="2"/>
              </a:rPr>
              <a:t>, and connected with wires going radially from one to the other.  If  a current </a:t>
            </a:r>
            <a:r>
              <a:rPr lang="en-US" sz="2400" b="1" i="1">
                <a:sym typeface="Symbol" pitchFamily="18" charset="2"/>
              </a:rPr>
              <a:t>I</a:t>
            </a:r>
            <a:r>
              <a:rPr lang="en-US" sz="2400" b="1">
                <a:sym typeface="Symbol" pitchFamily="18" charset="2"/>
              </a:rPr>
              <a:t> flows in the loop, what is the magnetic field at the point </a:t>
            </a:r>
            <a:r>
              <a:rPr lang="en-US" sz="2400" b="1" i="1">
                <a:sym typeface="Symbol" pitchFamily="18" charset="2"/>
              </a:rPr>
              <a:t>P</a:t>
            </a:r>
            <a:r>
              <a:rPr lang="en-US" sz="2400" b="1">
                <a:sym typeface="Symbol" pitchFamily="18" charset="2"/>
              </a:rPr>
              <a:t>?</a:t>
            </a:r>
          </a:p>
        </p:txBody>
      </p:sp>
      <p:sp>
        <p:nvSpPr>
          <p:cNvPr id="25611" name="Line 162"/>
          <p:cNvSpPr>
            <a:spLocks noChangeShapeType="1"/>
          </p:cNvSpPr>
          <p:nvPr/>
        </p:nvSpPr>
        <p:spPr bwMode="auto">
          <a:xfrm>
            <a:off x="6172200" y="3886200"/>
            <a:ext cx="1295400"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Text Box 163"/>
          <p:cNvSpPr txBox="1">
            <a:spLocks noChangeArrowheads="1"/>
          </p:cNvSpPr>
          <p:nvPr/>
        </p:nvSpPr>
        <p:spPr bwMode="auto">
          <a:xfrm>
            <a:off x="6781800" y="3810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R</a:t>
            </a:r>
          </a:p>
        </p:txBody>
      </p:sp>
      <p:sp>
        <p:nvSpPr>
          <p:cNvPr id="25613" name="Line 164"/>
          <p:cNvSpPr>
            <a:spLocks noChangeShapeType="1"/>
          </p:cNvSpPr>
          <p:nvPr/>
        </p:nvSpPr>
        <p:spPr bwMode="auto">
          <a:xfrm>
            <a:off x="6248400" y="4191000"/>
            <a:ext cx="2667000"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Text Box 165"/>
          <p:cNvSpPr txBox="1">
            <a:spLocks noChangeArrowheads="1"/>
          </p:cNvSpPr>
          <p:nvPr/>
        </p:nvSpPr>
        <p:spPr bwMode="auto">
          <a:xfrm>
            <a:off x="7924800" y="3810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chemeClr val="tx1"/>
                </a:solidFill>
              </a:rPr>
              <a:t>2</a:t>
            </a:r>
            <a:r>
              <a:rPr lang="en-US" sz="2400" b="1" i="1">
                <a:solidFill>
                  <a:schemeClr val="tx1"/>
                </a:solidFill>
              </a:rPr>
              <a:t>R</a:t>
            </a:r>
          </a:p>
        </p:txBody>
      </p:sp>
      <p:sp>
        <p:nvSpPr>
          <p:cNvPr id="736422" name="Text Box 166"/>
          <p:cNvSpPr txBox="1">
            <a:spLocks noChangeArrowheads="1"/>
          </p:cNvSpPr>
          <p:nvPr/>
        </p:nvSpPr>
        <p:spPr bwMode="auto">
          <a:xfrm>
            <a:off x="0" y="3048000"/>
            <a:ext cx="4876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9900CC"/>
                </a:solidFill>
              </a:rPr>
              <a:t>Do one side at a time</a:t>
            </a:r>
          </a:p>
          <a:p>
            <a:pPr eaLnBrk="1" hangingPunct="1">
              <a:buFontTx/>
              <a:buChar char="•"/>
            </a:pPr>
            <a:r>
              <a:rPr lang="en-US" sz="2400">
                <a:solidFill>
                  <a:srgbClr val="9900CC"/>
                </a:solidFill>
              </a:rPr>
              <a:t>First do one of the straight segments</a:t>
            </a:r>
          </a:p>
          <a:p>
            <a:pPr eaLnBrk="1" hangingPunct="1">
              <a:buFontTx/>
              <a:buChar char="•"/>
            </a:pPr>
            <a:r>
              <a:rPr lang="en-US" sz="2400" b="1" i="1">
                <a:solidFill>
                  <a:srgbClr val="9900CC"/>
                </a:solidFill>
              </a:rPr>
              <a:t>d</a:t>
            </a:r>
            <a:r>
              <a:rPr lang="en-US" sz="2400" b="1">
                <a:solidFill>
                  <a:srgbClr val="9900CC"/>
                </a:solidFill>
              </a:rPr>
              <a:t>s </a:t>
            </a:r>
            <a:r>
              <a:rPr lang="en-US" sz="2400">
                <a:solidFill>
                  <a:srgbClr val="9900CC"/>
                </a:solidFill>
              </a:rPr>
              <a:t>and </a:t>
            </a:r>
            <a:r>
              <a:rPr lang="en-US" sz="2400" b="1">
                <a:solidFill>
                  <a:srgbClr val="9900CC"/>
                </a:solidFill>
              </a:rPr>
              <a:t>r</a:t>
            </a:r>
            <a:r>
              <a:rPr lang="en-US" sz="2400">
                <a:solidFill>
                  <a:srgbClr val="9900CC"/>
                </a:solidFill>
              </a:rPr>
              <a:t>-hat are parallel</a:t>
            </a:r>
          </a:p>
          <a:p>
            <a:pPr lvl="1" eaLnBrk="1" hangingPunct="1">
              <a:buFontTx/>
              <a:buChar char="•"/>
            </a:pPr>
            <a:r>
              <a:rPr lang="en-US" sz="2400">
                <a:solidFill>
                  <a:srgbClr val="9900CC"/>
                </a:solidFill>
              </a:rPr>
              <a:t>No contribution to the integral</a:t>
            </a:r>
          </a:p>
          <a:p>
            <a:pPr eaLnBrk="1" hangingPunct="1">
              <a:buFontTx/>
              <a:buChar char="•"/>
            </a:pPr>
            <a:r>
              <a:rPr lang="en-US" sz="2400">
                <a:solidFill>
                  <a:srgbClr val="9900CC"/>
                </a:solidFill>
              </a:rPr>
              <a:t>Other straight segment is the same</a:t>
            </a:r>
          </a:p>
        </p:txBody>
      </p:sp>
      <p:sp>
        <p:nvSpPr>
          <p:cNvPr id="736423" name="Line 167"/>
          <p:cNvSpPr>
            <a:spLocks noChangeShapeType="1"/>
          </p:cNvSpPr>
          <p:nvPr/>
        </p:nvSpPr>
        <p:spPr bwMode="auto">
          <a:xfrm flipH="1">
            <a:off x="8153400" y="3810000"/>
            <a:ext cx="228600"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424" name="Text Box 168"/>
          <p:cNvSpPr txBox="1">
            <a:spLocks noChangeArrowheads="1"/>
          </p:cNvSpPr>
          <p:nvPr/>
        </p:nvSpPr>
        <p:spPr bwMode="auto">
          <a:xfrm>
            <a:off x="8001000" y="3352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accent2"/>
                </a:solidFill>
              </a:rPr>
              <a:t>d</a:t>
            </a:r>
            <a:r>
              <a:rPr lang="en-US" sz="2400" b="1">
                <a:solidFill>
                  <a:schemeClr val="accent2"/>
                </a:solidFill>
              </a:rPr>
              <a:t>s</a:t>
            </a:r>
          </a:p>
        </p:txBody>
      </p:sp>
      <p:sp>
        <p:nvSpPr>
          <p:cNvPr id="736425" name="Line 169"/>
          <p:cNvSpPr>
            <a:spLocks noChangeShapeType="1"/>
          </p:cNvSpPr>
          <p:nvPr/>
        </p:nvSpPr>
        <p:spPr bwMode="auto">
          <a:xfrm flipH="1">
            <a:off x="7696200" y="3810000"/>
            <a:ext cx="4572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36427" name="Object 171"/>
          <p:cNvGraphicFramePr>
            <a:graphicFrameLocks noChangeAspect="1"/>
          </p:cNvGraphicFramePr>
          <p:nvPr/>
        </p:nvGraphicFramePr>
        <p:xfrm>
          <a:off x="7872413" y="3352800"/>
          <a:ext cx="280987" cy="392113"/>
        </p:xfrm>
        <a:graphic>
          <a:graphicData uri="http://schemas.openxmlformats.org/presentationml/2006/ole">
            <mc:AlternateContent xmlns:mc="http://schemas.openxmlformats.org/markup-compatibility/2006">
              <mc:Choice xmlns:v="urn:schemas-microsoft-com:vml" Requires="v">
                <p:oleObj name="Equation" r:id="rId4" imgW="114102" imgH="177492" progId="Equation.DSMT4">
                  <p:embed/>
                </p:oleObj>
              </mc:Choice>
              <mc:Fallback>
                <p:oleObj name="Equation" r:id="rId4" imgW="114102" imgH="177492" progId="Equation.DSMT4">
                  <p:embed/>
                  <p:pic>
                    <p:nvPicPr>
                      <p:cNvPr id="0" name="Object 1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3352800"/>
                        <a:ext cx="280987"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6428" name="Object 172"/>
          <p:cNvGraphicFramePr>
            <a:graphicFrameLocks noChangeAspect="1"/>
          </p:cNvGraphicFramePr>
          <p:nvPr/>
        </p:nvGraphicFramePr>
        <p:xfrm>
          <a:off x="3505200" y="3810000"/>
          <a:ext cx="1465263" cy="419100"/>
        </p:xfrm>
        <a:graphic>
          <a:graphicData uri="http://schemas.openxmlformats.org/presentationml/2006/ole">
            <mc:AlternateContent xmlns:mc="http://schemas.openxmlformats.org/markup-compatibility/2006">
              <mc:Choice xmlns:v="urn:schemas-microsoft-com:vml" Requires="v">
                <p:oleObj name="Equation" r:id="rId6" imgW="596900" imgH="190500" progId="Equation.DSMT4">
                  <p:embed/>
                </p:oleObj>
              </mc:Choice>
              <mc:Fallback>
                <p:oleObj name="Equation" r:id="rId6" imgW="596900" imgH="190500" progId="Equation.DSMT4">
                  <p:embed/>
                  <p:pic>
                    <p:nvPicPr>
                      <p:cNvPr id="0" name="Object 1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810000"/>
                        <a:ext cx="146526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6429" name="Line 173"/>
          <p:cNvSpPr>
            <a:spLocks noChangeShapeType="1"/>
          </p:cNvSpPr>
          <p:nvPr/>
        </p:nvSpPr>
        <p:spPr bwMode="auto">
          <a:xfrm flipH="1" flipV="1">
            <a:off x="6172200" y="1600200"/>
            <a:ext cx="0" cy="30480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430" name="Text Box 174"/>
          <p:cNvSpPr txBox="1">
            <a:spLocks noChangeArrowheads="1"/>
          </p:cNvSpPr>
          <p:nvPr/>
        </p:nvSpPr>
        <p:spPr bwMode="auto">
          <a:xfrm>
            <a:off x="6172200" y="1371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accent2"/>
                </a:solidFill>
              </a:rPr>
              <a:t>d</a:t>
            </a:r>
            <a:r>
              <a:rPr lang="en-US" sz="2400" b="1">
                <a:solidFill>
                  <a:schemeClr val="accent2"/>
                </a:solidFill>
              </a:rPr>
              <a:t>s</a:t>
            </a:r>
          </a:p>
        </p:txBody>
      </p:sp>
      <p:sp>
        <p:nvSpPr>
          <p:cNvPr id="736431" name="Line 175"/>
          <p:cNvSpPr>
            <a:spLocks noChangeShapeType="1"/>
          </p:cNvSpPr>
          <p:nvPr/>
        </p:nvSpPr>
        <p:spPr bwMode="auto">
          <a:xfrm flipH="1">
            <a:off x="6172200" y="1828800"/>
            <a:ext cx="0" cy="30480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36432" name="Object 176"/>
          <p:cNvGraphicFramePr>
            <a:graphicFrameLocks noChangeAspect="1"/>
          </p:cNvGraphicFramePr>
          <p:nvPr/>
        </p:nvGraphicFramePr>
        <p:xfrm>
          <a:off x="6248400" y="1676400"/>
          <a:ext cx="280988" cy="392113"/>
        </p:xfrm>
        <a:graphic>
          <a:graphicData uri="http://schemas.openxmlformats.org/presentationml/2006/ole">
            <mc:AlternateContent xmlns:mc="http://schemas.openxmlformats.org/markup-compatibility/2006">
              <mc:Choice xmlns:v="urn:schemas-microsoft-com:vml" Requires="v">
                <p:oleObj name="Equation" r:id="rId8" imgW="114102" imgH="177492" progId="Equation.DSMT4">
                  <p:embed/>
                </p:oleObj>
              </mc:Choice>
              <mc:Fallback>
                <p:oleObj name="Equation" r:id="rId8" imgW="114102" imgH="177492" progId="Equation.DSMT4">
                  <p:embed/>
                  <p:pic>
                    <p:nvPicPr>
                      <p:cNvPr id="0" name="Object 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676400"/>
                        <a:ext cx="280988"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6433" name="Text Box 177"/>
          <p:cNvSpPr txBox="1">
            <a:spLocks noChangeArrowheads="1"/>
          </p:cNvSpPr>
          <p:nvPr/>
        </p:nvSpPr>
        <p:spPr bwMode="auto">
          <a:xfrm>
            <a:off x="0" y="4876800"/>
            <a:ext cx="518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Now do inner quarter loop (assume x-y)</a:t>
            </a:r>
          </a:p>
        </p:txBody>
      </p:sp>
      <p:sp>
        <p:nvSpPr>
          <p:cNvPr id="736434" name="Line 178"/>
          <p:cNvSpPr>
            <a:spLocks noChangeShapeType="1"/>
          </p:cNvSpPr>
          <p:nvPr/>
        </p:nvSpPr>
        <p:spPr bwMode="auto">
          <a:xfrm flipH="1" flipV="1">
            <a:off x="7035800" y="2730500"/>
            <a:ext cx="215900" cy="22860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435" name="Text Box 179"/>
          <p:cNvSpPr txBox="1">
            <a:spLocks noChangeArrowheads="1"/>
          </p:cNvSpPr>
          <p:nvPr/>
        </p:nvSpPr>
        <p:spPr bwMode="auto">
          <a:xfrm>
            <a:off x="7239000" y="2590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accent2"/>
                </a:solidFill>
              </a:rPr>
              <a:t>d</a:t>
            </a:r>
            <a:r>
              <a:rPr lang="en-US" sz="2400" b="1">
                <a:solidFill>
                  <a:schemeClr val="accent2"/>
                </a:solidFill>
              </a:rPr>
              <a:t>s</a:t>
            </a:r>
          </a:p>
        </p:txBody>
      </p:sp>
      <p:sp>
        <p:nvSpPr>
          <p:cNvPr id="736436" name="Line 180"/>
          <p:cNvSpPr>
            <a:spLocks noChangeShapeType="1"/>
          </p:cNvSpPr>
          <p:nvPr/>
        </p:nvSpPr>
        <p:spPr bwMode="auto">
          <a:xfrm flipH="1">
            <a:off x="6934200" y="2971800"/>
            <a:ext cx="304800" cy="30480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36437" name="Object 181"/>
          <p:cNvGraphicFramePr>
            <a:graphicFrameLocks noChangeAspect="1"/>
          </p:cNvGraphicFramePr>
          <p:nvPr/>
        </p:nvGraphicFramePr>
        <p:xfrm>
          <a:off x="6881813" y="2732088"/>
          <a:ext cx="280987" cy="392112"/>
        </p:xfrm>
        <a:graphic>
          <a:graphicData uri="http://schemas.openxmlformats.org/presentationml/2006/ole">
            <mc:AlternateContent xmlns:mc="http://schemas.openxmlformats.org/markup-compatibility/2006">
              <mc:Choice xmlns:v="urn:schemas-microsoft-com:vml" Requires="v">
                <p:oleObj name="Equation" r:id="rId9" imgW="114102" imgH="177492" progId="Equation.DSMT4">
                  <p:embed/>
                </p:oleObj>
              </mc:Choice>
              <mc:Fallback>
                <p:oleObj name="Equation" r:id="rId9" imgW="114102" imgH="177492" progId="Equation.DSMT4">
                  <p:embed/>
                  <p:pic>
                    <p:nvPicPr>
                      <p:cNvPr id="0" name="Object 1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732088"/>
                        <a:ext cx="280987"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6438" name="Object 182"/>
          <p:cNvGraphicFramePr>
            <a:graphicFrameLocks noChangeAspect="1"/>
          </p:cNvGraphicFramePr>
          <p:nvPr>
            <p:extLst>
              <p:ext uri="{D42A27DB-BD31-4B8C-83A1-F6EECF244321}">
                <p14:modId xmlns:p14="http://schemas.microsoft.com/office/powerpoint/2010/main" val="1040379153"/>
              </p:ext>
            </p:extLst>
          </p:nvPr>
        </p:nvGraphicFramePr>
        <p:xfrm>
          <a:off x="5146357" y="4863802"/>
          <a:ext cx="1808163" cy="474663"/>
        </p:xfrm>
        <a:graphic>
          <a:graphicData uri="http://schemas.openxmlformats.org/presentationml/2006/ole">
            <mc:AlternateContent xmlns:mc="http://schemas.openxmlformats.org/markup-compatibility/2006">
              <mc:Choice xmlns:v="urn:schemas-microsoft-com:vml" Requires="v">
                <p:oleObj name="Equation" r:id="rId10" imgW="736280" imgH="215806" progId="Equation.DSMT4">
                  <p:embed/>
                </p:oleObj>
              </mc:Choice>
              <mc:Fallback>
                <p:oleObj name="Equation" r:id="rId10" imgW="736280" imgH="215806" progId="Equation.DSMT4">
                  <p:embed/>
                  <p:pic>
                    <p:nvPicPr>
                      <p:cNvPr id="0" name="Object 18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6357" y="4863802"/>
                        <a:ext cx="180816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6439" name="Object 183"/>
          <p:cNvGraphicFramePr>
            <a:graphicFrameLocks noChangeAspect="1"/>
          </p:cNvGraphicFramePr>
          <p:nvPr/>
        </p:nvGraphicFramePr>
        <p:xfrm>
          <a:off x="214313" y="5257800"/>
          <a:ext cx="2835275" cy="868363"/>
        </p:xfrm>
        <a:graphic>
          <a:graphicData uri="http://schemas.openxmlformats.org/presentationml/2006/ole">
            <mc:AlternateContent xmlns:mc="http://schemas.openxmlformats.org/markup-compatibility/2006">
              <mc:Choice xmlns:v="urn:schemas-microsoft-com:vml" Requires="v">
                <p:oleObj name="Equation" r:id="rId12" imgW="1155700" imgH="393700" progId="Equation.DSMT4">
                  <p:embed/>
                </p:oleObj>
              </mc:Choice>
              <mc:Fallback>
                <p:oleObj name="Equation" r:id="rId12" imgW="1155700" imgH="393700" progId="Equation.DSMT4">
                  <p:embed/>
                  <p:pic>
                    <p:nvPicPr>
                      <p:cNvPr id="0" name="Object 18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4313" y="5257800"/>
                        <a:ext cx="2835275"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6440" name="Object 184"/>
          <p:cNvGraphicFramePr>
            <a:graphicFrameLocks noChangeAspect="1"/>
          </p:cNvGraphicFramePr>
          <p:nvPr/>
        </p:nvGraphicFramePr>
        <p:xfrm>
          <a:off x="2971800" y="5257800"/>
          <a:ext cx="2370138" cy="868363"/>
        </p:xfrm>
        <a:graphic>
          <a:graphicData uri="http://schemas.openxmlformats.org/presentationml/2006/ole">
            <mc:AlternateContent xmlns:mc="http://schemas.openxmlformats.org/markup-compatibility/2006">
              <mc:Choice xmlns:v="urn:schemas-microsoft-com:vml" Requires="v">
                <p:oleObj name="Equation" r:id="rId14" imgW="965200" imgH="393700" progId="Equation.DSMT4">
                  <p:embed/>
                </p:oleObj>
              </mc:Choice>
              <mc:Fallback>
                <p:oleObj name="Equation" r:id="rId14" imgW="965200" imgH="393700" progId="Equation.DSMT4">
                  <p:embed/>
                  <p:pic>
                    <p:nvPicPr>
                      <p:cNvPr id="0" name="Object 18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1800" y="5257800"/>
                        <a:ext cx="2370138"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6441" name="Object 185"/>
          <p:cNvGraphicFramePr>
            <a:graphicFrameLocks noChangeAspect="1"/>
          </p:cNvGraphicFramePr>
          <p:nvPr/>
        </p:nvGraphicFramePr>
        <p:xfrm>
          <a:off x="5334000" y="5227638"/>
          <a:ext cx="1279525" cy="868362"/>
        </p:xfrm>
        <a:graphic>
          <a:graphicData uri="http://schemas.openxmlformats.org/presentationml/2006/ole">
            <mc:AlternateContent xmlns:mc="http://schemas.openxmlformats.org/markup-compatibility/2006">
              <mc:Choice xmlns:v="urn:schemas-microsoft-com:vml" Requires="v">
                <p:oleObj name="Equation" r:id="rId16" imgW="520474" imgH="393529" progId="Equation.DSMT4">
                  <p:embed/>
                </p:oleObj>
              </mc:Choice>
              <mc:Fallback>
                <p:oleObj name="Equation" r:id="rId16" imgW="520474" imgH="393529" progId="Equation.DSMT4">
                  <p:embed/>
                  <p:pic>
                    <p:nvPicPr>
                      <p:cNvPr id="0" name="Object 18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0" y="5227638"/>
                        <a:ext cx="127952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6442" name="Text Box 186"/>
          <p:cNvSpPr txBox="1">
            <a:spLocks noChangeArrowheads="1"/>
          </p:cNvSpPr>
          <p:nvPr/>
        </p:nvSpPr>
        <p:spPr bwMode="auto">
          <a:xfrm>
            <a:off x="0" y="61722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Outer loop opposite direction, similar</a:t>
            </a:r>
          </a:p>
        </p:txBody>
      </p:sp>
      <p:sp>
        <p:nvSpPr>
          <p:cNvPr id="736443" name="Line 187"/>
          <p:cNvSpPr>
            <a:spLocks noChangeShapeType="1"/>
          </p:cNvSpPr>
          <p:nvPr/>
        </p:nvSpPr>
        <p:spPr bwMode="auto">
          <a:xfrm flipH="1" flipV="1">
            <a:off x="8001000" y="1752600"/>
            <a:ext cx="215900" cy="228600"/>
          </a:xfrm>
          <a:prstGeom prst="line">
            <a:avLst/>
          </a:prstGeom>
          <a:noFill/>
          <a:ln w="28575">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444" name="Text Box 188"/>
          <p:cNvSpPr txBox="1">
            <a:spLocks noChangeArrowheads="1"/>
          </p:cNvSpPr>
          <p:nvPr/>
        </p:nvSpPr>
        <p:spPr bwMode="auto">
          <a:xfrm>
            <a:off x="8077200" y="1447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accent2"/>
                </a:solidFill>
              </a:rPr>
              <a:t>d</a:t>
            </a:r>
            <a:r>
              <a:rPr lang="en-US" sz="2400" b="1">
                <a:solidFill>
                  <a:schemeClr val="accent2"/>
                </a:solidFill>
              </a:rPr>
              <a:t>s</a:t>
            </a:r>
          </a:p>
        </p:txBody>
      </p:sp>
      <p:sp>
        <p:nvSpPr>
          <p:cNvPr id="736445" name="Line 189"/>
          <p:cNvSpPr>
            <a:spLocks noChangeShapeType="1"/>
          </p:cNvSpPr>
          <p:nvPr/>
        </p:nvSpPr>
        <p:spPr bwMode="auto">
          <a:xfrm flipH="1">
            <a:off x="7696200" y="1752600"/>
            <a:ext cx="304800" cy="30480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36446" name="Object 190"/>
          <p:cNvGraphicFramePr>
            <a:graphicFrameLocks noChangeAspect="1"/>
          </p:cNvGraphicFramePr>
          <p:nvPr/>
        </p:nvGraphicFramePr>
        <p:xfrm>
          <a:off x="7696200" y="2057400"/>
          <a:ext cx="280988" cy="392113"/>
        </p:xfrm>
        <a:graphic>
          <a:graphicData uri="http://schemas.openxmlformats.org/presentationml/2006/ole">
            <mc:AlternateContent xmlns:mc="http://schemas.openxmlformats.org/markup-compatibility/2006">
              <mc:Choice xmlns:v="urn:schemas-microsoft-com:vml" Requires="v">
                <p:oleObj name="Equation" r:id="rId18" imgW="114102" imgH="177492" progId="Equation.DSMT4">
                  <p:embed/>
                </p:oleObj>
              </mc:Choice>
              <mc:Fallback>
                <p:oleObj name="Equation" r:id="rId18" imgW="114102" imgH="177492" progId="Equation.DSMT4">
                  <p:embed/>
                  <p:pic>
                    <p:nvPicPr>
                      <p:cNvPr id="0" name="Object 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057400"/>
                        <a:ext cx="280988"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6447" name="Object 191"/>
          <p:cNvGraphicFramePr>
            <a:graphicFrameLocks noChangeAspect="1"/>
          </p:cNvGraphicFramePr>
          <p:nvPr/>
        </p:nvGraphicFramePr>
        <p:xfrm>
          <a:off x="5029200" y="5867400"/>
          <a:ext cx="2432050" cy="868363"/>
        </p:xfrm>
        <a:graphic>
          <a:graphicData uri="http://schemas.openxmlformats.org/presentationml/2006/ole">
            <mc:AlternateContent xmlns:mc="http://schemas.openxmlformats.org/markup-compatibility/2006">
              <mc:Choice xmlns:v="urn:schemas-microsoft-com:vml" Requires="v">
                <p:oleObj name="Equation" r:id="rId19" imgW="990170" imgH="393529" progId="Equation.DSMT4">
                  <p:embed/>
                </p:oleObj>
              </mc:Choice>
              <mc:Fallback>
                <p:oleObj name="Equation" r:id="rId19" imgW="990170" imgH="393529" progId="Equation.DSMT4">
                  <p:embed/>
                  <p:pic>
                    <p:nvPicPr>
                      <p:cNvPr id="0" name="Object 19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5867400"/>
                        <a:ext cx="243205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6448" name="Object 192"/>
          <p:cNvGraphicFramePr>
            <a:graphicFrameLocks noChangeAspect="1"/>
          </p:cNvGraphicFramePr>
          <p:nvPr/>
        </p:nvGraphicFramePr>
        <p:xfrm>
          <a:off x="7100888" y="4495800"/>
          <a:ext cx="1652587" cy="868363"/>
        </p:xfrm>
        <a:graphic>
          <a:graphicData uri="http://schemas.openxmlformats.org/presentationml/2006/ole">
            <mc:AlternateContent xmlns:mc="http://schemas.openxmlformats.org/markup-compatibility/2006">
              <mc:Choice xmlns:v="urn:schemas-microsoft-com:vml" Requires="v">
                <p:oleObj name="Equation" r:id="rId21" imgW="672808" imgH="393529" progId="Equation.DSMT4">
                  <p:embed/>
                </p:oleObj>
              </mc:Choice>
              <mc:Fallback>
                <p:oleObj name="Equation" r:id="rId21" imgW="672808" imgH="393529" progId="Equation.DSMT4">
                  <p:embed/>
                  <p:pic>
                    <p:nvPicPr>
                      <p:cNvPr id="0" name="Object 19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00888" y="4495800"/>
                        <a:ext cx="1652587" cy="868363"/>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41" name="Text Box 193"/>
          <p:cNvSpPr txBox="1">
            <a:spLocks noChangeArrowheads="1"/>
          </p:cNvSpPr>
          <p:nvPr/>
        </p:nvSpPr>
        <p:spPr bwMode="auto">
          <a:xfrm>
            <a:off x="8610600" y="2133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996600"/>
                </a:solidFill>
              </a:rPr>
              <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6422">
                                            <p:txEl>
                                              <p:pRg st="0" end="0"/>
                                            </p:txEl>
                                          </p:spTgt>
                                        </p:tgtEl>
                                        <p:attrNameLst>
                                          <p:attrName>style.visibility</p:attrName>
                                        </p:attrNameLst>
                                      </p:cBhvr>
                                      <p:to>
                                        <p:strVal val="visible"/>
                                      </p:to>
                                    </p:set>
                                    <p:anim calcmode="lin" valueType="num">
                                      <p:cBhvr additive="base">
                                        <p:cTn id="7" dur="500" fill="hold"/>
                                        <p:tgtEl>
                                          <p:spTgt spid="7364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64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6422">
                                            <p:txEl>
                                              <p:pRg st="1" end="1"/>
                                            </p:txEl>
                                          </p:spTgt>
                                        </p:tgtEl>
                                        <p:attrNameLst>
                                          <p:attrName>style.visibility</p:attrName>
                                        </p:attrNameLst>
                                      </p:cBhvr>
                                      <p:to>
                                        <p:strVal val="visible"/>
                                      </p:to>
                                    </p:set>
                                    <p:anim calcmode="lin" valueType="num">
                                      <p:cBhvr additive="base">
                                        <p:cTn id="13" dur="500" fill="hold"/>
                                        <p:tgtEl>
                                          <p:spTgt spid="7364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64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736423"/>
                                        </p:tgtEl>
                                        <p:attrNameLst>
                                          <p:attrName>style.visibility</p:attrName>
                                        </p:attrNameLst>
                                      </p:cBhvr>
                                      <p:to>
                                        <p:strVal val="visible"/>
                                      </p:to>
                                    </p:set>
                                    <p:animEffect transition="in" filter="wipe(right)">
                                      <p:cBhvr>
                                        <p:cTn id="19" dur="500"/>
                                        <p:tgtEl>
                                          <p:spTgt spid="7364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7364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36425"/>
                                        </p:tgtEl>
                                        <p:attrNameLst>
                                          <p:attrName>style.visibility</p:attrName>
                                        </p:attrNameLst>
                                      </p:cBhvr>
                                      <p:to>
                                        <p:strVal val="visible"/>
                                      </p:to>
                                    </p:set>
                                    <p:animEffect transition="in" filter="wipe(right)">
                                      <p:cBhvr>
                                        <p:cTn id="27" dur="500"/>
                                        <p:tgtEl>
                                          <p:spTgt spid="736425"/>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7364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736428"/>
                                        </p:tgtEl>
                                        <p:attrNameLst>
                                          <p:attrName>style.visibility</p:attrName>
                                        </p:attrNameLst>
                                      </p:cBhvr>
                                      <p:to>
                                        <p:strVal val="visible"/>
                                      </p:to>
                                    </p:set>
                                    <p:animEffect transition="in" filter="wipe(left)">
                                      <p:cBhvr>
                                        <p:cTn id="35" dur="500"/>
                                        <p:tgtEl>
                                          <p:spTgt spid="736428"/>
                                        </p:tgtEl>
                                      </p:cBhvr>
                                    </p:animEffect>
                                  </p:child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736422">
                                            <p:txEl>
                                              <p:pRg st="2" end="2"/>
                                            </p:txEl>
                                          </p:spTgt>
                                        </p:tgtEl>
                                        <p:attrNameLst>
                                          <p:attrName>style.visibility</p:attrName>
                                        </p:attrNameLst>
                                      </p:cBhvr>
                                      <p:to>
                                        <p:strVal val="visible"/>
                                      </p:to>
                                    </p:set>
                                    <p:anim calcmode="lin" valueType="num">
                                      <p:cBhvr additive="base">
                                        <p:cTn id="39" dur="500" fill="hold"/>
                                        <p:tgtEl>
                                          <p:spTgt spid="736422">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36422">
                                            <p:txEl>
                                              <p:pRg st="2" end="2"/>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36422">
                                            <p:txEl>
                                              <p:pRg st="3" end="3"/>
                                            </p:txEl>
                                          </p:spTgt>
                                        </p:tgtEl>
                                        <p:attrNameLst>
                                          <p:attrName>style.visibility</p:attrName>
                                        </p:attrNameLst>
                                      </p:cBhvr>
                                      <p:to>
                                        <p:strVal val="visible"/>
                                      </p:to>
                                    </p:set>
                                    <p:anim calcmode="lin" valueType="num">
                                      <p:cBhvr additive="base">
                                        <p:cTn id="43" dur="500" fill="hold"/>
                                        <p:tgtEl>
                                          <p:spTgt spid="736422">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364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36422">
                                            <p:txEl>
                                              <p:pRg st="4" end="4"/>
                                            </p:txEl>
                                          </p:spTgt>
                                        </p:tgtEl>
                                        <p:attrNameLst>
                                          <p:attrName>style.visibility</p:attrName>
                                        </p:attrNameLst>
                                      </p:cBhvr>
                                      <p:to>
                                        <p:strVal val="visible"/>
                                      </p:to>
                                    </p:set>
                                    <p:anim calcmode="lin" valueType="num">
                                      <p:cBhvr additive="base">
                                        <p:cTn id="49" dur="500" fill="hold"/>
                                        <p:tgtEl>
                                          <p:spTgt spid="736422">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3642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36429"/>
                                        </p:tgtEl>
                                        <p:attrNameLst>
                                          <p:attrName>style.visibility</p:attrName>
                                        </p:attrNameLst>
                                      </p:cBhvr>
                                      <p:to>
                                        <p:strVal val="visible"/>
                                      </p:to>
                                    </p:set>
                                    <p:animEffect transition="in" filter="wipe(down)">
                                      <p:cBhvr>
                                        <p:cTn id="55" dur="500"/>
                                        <p:tgtEl>
                                          <p:spTgt spid="736429"/>
                                        </p:tgtEl>
                                      </p:cBhvr>
                                    </p:animEffect>
                                  </p:childTnLst>
                                </p:cTn>
                              </p:par>
                            </p:childTnLst>
                          </p:cTn>
                        </p:par>
                        <p:par>
                          <p:cTn id="56" fill="hold" nodeType="afterGroup">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73643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36431"/>
                                        </p:tgtEl>
                                        <p:attrNameLst>
                                          <p:attrName>style.visibility</p:attrName>
                                        </p:attrNameLst>
                                      </p:cBhvr>
                                      <p:to>
                                        <p:strVal val="visible"/>
                                      </p:to>
                                    </p:set>
                                    <p:animEffect transition="in" filter="wipe(up)">
                                      <p:cBhvr>
                                        <p:cTn id="63" dur="500"/>
                                        <p:tgtEl>
                                          <p:spTgt spid="736431"/>
                                        </p:tgtEl>
                                      </p:cBhvr>
                                    </p:animEffect>
                                  </p:childTnLst>
                                </p:cTn>
                              </p:par>
                            </p:childTnLst>
                          </p:cTn>
                        </p:par>
                        <p:par>
                          <p:cTn id="64" fill="hold" nodeType="afterGroup">
                            <p:stCondLst>
                              <p:cond delay="500"/>
                            </p:stCondLst>
                            <p:childTnLst>
                              <p:par>
                                <p:cTn id="65" presetID="1" presetClass="entr" presetSubtype="0" fill="hold" nodeType="afterEffect">
                                  <p:stCondLst>
                                    <p:cond delay="0"/>
                                  </p:stCondLst>
                                  <p:childTnLst>
                                    <p:set>
                                      <p:cBhvr>
                                        <p:cTn id="66" dur="1" fill="hold">
                                          <p:stCondLst>
                                            <p:cond delay="0"/>
                                          </p:stCondLst>
                                        </p:cTn>
                                        <p:tgtEl>
                                          <p:spTgt spid="73643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736433">
                                            <p:txEl>
                                              <p:pRg st="0" end="0"/>
                                            </p:txEl>
                                          </p:spTgt>
                                        </p:tgtEl>
                                        <p:attrNameLst>
                                          <p:attrName>style.visibility</p:attrName>
                                        </p:attrNameLst>
                                      </p:cBhvr>
                                      <p:to>
                                        <p:strVal val="visible"/>
                                      </p:to>
                                    </p:set>
                                    <p:anim calcmode="lin" valueType="num">
                                      <p:cBhvr additive="base">
                                        <p:cTn id="71" dur="500" fill="hold"/>
                                        <p:tgtEl>
                                          <p:spTgt spid="736433">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7364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736434"/>
                                        </p:tgtEl>
                                        <p:attrNameLst>
                                          <p:attrName>style.visibility</p:attrName>
                                        </p:attrNameLst>
                                      </p:cBhvr>
                                      <p:to>
                                        <p:strVal val="visible"/>
                                      </p:to>
                                    </p:set>
                                    <p:animEffect transition="in" filter="wipe(down)">
                                      <p:cBhvr>
                                        <p:cTn id="77" dur="500"/>
                                        <p:tgtEl>
                                          <p:spTgt spid="736434"/>
                                        </p:tgtEl>
                                      </p:cBhvr>
                                    </p:animEffect>
                                  </p:childTnLst>
                                </p:cTn>
                              </p:par>
                            </p:childTnLst>
                          </p:cTn>
                        </p:par>
                        <p:par>
                          <p:cTn id="78" fill="hold" nodeType="afterGroup">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736435"/>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36436"/>
                                        </p:tgtEl>
                                        <p:attrNameLst>
                                          <p:attrName>style.visibility</p:attrName>
                                        </p:attrNameLst>
                                      </p:cBhvr>
                                      <p:to>
                                        <p:strVal val="visible"/>
                                      </p:to>
                                    </p:set>
                                    <p:animEffect transition="in" filter="wipe(right)">
                                      <p:cBhvr>
                                        <p:cTn id="85" dur="500"/>
                                        <p:tgtEl>
                                          <p:spTgt spid="736436"/>
                                        </p:tgtEl>
                                      </p:cBhvr>
                                    </p:animEffect>
                                  </p:childTnLst>
                                </p:cTn>
                              </p:par>
                            </p:childTnLst>
                          </p:cTn>
                        </p:par>
                        <p:par>
                          <p:cTn id="86" fill="hold" nodeType="afterGroup">
                            <p:stCondLst>
                              <p:cond delay="500"/>
                            </p:stCondLst>
                            <p:childTnLst>
                              <p:par>
                                <p:cTn id="87" presetID="1" presetClass="entr" presetSubtype="0" fill="hold" nodeType="afterEffect">
                                  <p:stCondLst>
                                    <p:cond delay="0"/>
                                  </p:stCondLst>
                                  <p:childTnLst>
                                    <p:set>
                                      <p:cBhvr>
                                        <p:cTn id="88" dur="1" fill="hold">
                                          <p:stCondLst>
                                            <p:cond delay="0"/>
                                          </p:stCondLst>
                                        </p:cTn>
                                        <p:tgtEl>
                                          <p:spTgt spid="736437"/>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childTnLst>
                                    <p:set>
                                      <p:cBhvr>
                                        <p:cTn id="92" dur="1" fill="hold">
                                          <p:stCondLst>
                                            <p:cond delay="0"/>
                                          </p:stCondLst>
                                        </p:cTn>
                                        <p:tgtEl>
                                          <p:spTgt spid="736438"/>
                                        </p:tgtEl>
                                        <p:attrNameLst>
                                          <p:attrName>style.visibility</p:attrName>
                                        </p:attrNameLst>
                                      </p:cBhvr>
                                      <p:to>
                                        <p:strVal val="visible"/>
                                      </p:to>
                                    </p:set>
                                    <p:animEffect transition="in" filter="wipe(left)">
                                      <p:cBhvr>
                                        <p:cTn id="93" dur="500"/>
                                        <p:tgtEl>
                                          <p:spTgt spid="73643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736439"/>
                                        </p:tgtEl>
                                        <p:attrNameLst>
                                          <p:attrName>style.visibility</p:attrName>
                                        </p:attrNameLst>
                                      </p:cBhvr>
                                      <p:to>
                                        <p:strVal val="visible"/>
                                      </p:to>
                                    </p:set>
                                    <p:animEffect transition="in" filter="wipe(left)">
                                      <p:cBhvr>
                                        <p:cTn id="98" dur="500"/>
                                        <p:tgtEl>
                                          <p:spTgt spid="73643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736440"/>
                                        </p:tgtEl>
                                        <p:attrNameLst>
                                          <p:attrName>style.visibility</p:attrName>
                                        </p:attrNameLst>
                                      </p:cBhvr>
                                      <p:to>
                                        <p:strVal val="visible"/>
                                      </p:to>
                                    </p:set>
                                    <p:animEffect transition="in" filter="wipe(left)">
                                      <p:cBhvr>
                                        <p:cTn id="103" dur="500"/>
                                        <p:tgtEl>
                                          <p:spTgt spid="73644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childTnLst>
                                    <p:set>
                                      <p:cBhvr>
                                        <p:cTn id="107" dur="1" fill="hold">
                                          <p:stCondLst>
                                            <p:cond delay="0"/>
                                          </p:stCondLst>
                                        </p:cTn>
                                        <p:tgtEl>
                                          <p:spTgt spid="736441"/>
                                        </p:tgtEl>
                                        <p:attrNameLst>
                                          <p:attrName>style.visibility</p:attrName>
                                        </p:attrNameLst>
                                      </p:cBhvr>
                                      <p:to>
                                        <p:strVal val="visible"/>
                                      </p:to>
                                    </p:set>
                                    <p:animEffect transition="in" filter="wipe(left)">
                                      <p:cBhvr>
                                        <p:cTn id="108" dur="500"/>
                                        <p:tgtEl>
                                          <p:spTgt spid="736441"/>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736442">
                                            <p:txEl>
                                              <p:pRg st="0" end="0"/>
                                            </p:txEl>
                                          </p:spTgt>
                                        </p:tgtEl>
                                        <p:attrNameLst>
                                          <p:attrName>style.visibility</p:attrName>
                                        </p:attrNameLst>
                                      </p:cBhvr>
                                      <p:to>
                                        <p:strVal val="visible"/>
                                      </p:to>
                                    </p:set>
                                    <p:anim calcmode="lin" valueType="num">
                                      <p:cBhvr additive="base">
                                        <p:cTn id="113" dur="500" fill="hold"/>
                                        <p:tgtEl>
                                          <p:spTgt spid="736442">
                                            <p:txEl>
                                              <p:pRg st="0" end="0"/>
                                            </p:tx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736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736443"/>
                                        </p:tgtEl>
                                        <p:attrNameLst>
                                          <p:attrName>style.visibility</p:attrName>
                                        </p:attrNameLst>
                                      </p:cBhvr>
                                      <p:to>
                                        <p:strVal val="visible"/>
                                      </p:to>
                                    </p:set>
                                    <p:animEffect transition="in" filter="wipe(up)">
                                      <p:cBhvr>
                                        <p:cTn id="119" dur="500"/>
                                        <p:tgtEl>
                                          <p:spTgt spid="736443"/>
                                        </p:tgtEl>
                                      </p:cBhvr>
                                    </p:animEffect>
                                  </p:childTnLst>
                                </p:cTn>
                              </p:par>
                            </p:childTnLst>
                          </p:cTn>
                        </p:par>
                        <p:par>
                          <p:cTn id="120" fill="hold" nodeType="afterGroup">
                            <p:stCondLst>
                              <p:cond delay="500"/>
                            </p:stCondLst>
                            <p:childTnLst>
                              <p:par>
                                <p:cTn id="121" presetID="1" presetClass="entr" presetSubtype="0" fill="hold" grpId="0" nodeType="afterEffect">
                                  <p:stCondLst>
                                    <p:cond delay="0"/>
                                  </p:stCondLst>
                                  <p:childTnLst>
                                    <p:set>
                                      <p:cBhvr>
                                        <p:cTn id="122" dur="1" fill="hold">
                                          <p:stCondLst>
                                            <p:cond delay="0"/>
                                          </p:stCondLst>
                                        </p:cTn>
                                        <p:tgtEl>
                                          <p:spTgt spid="736444"/>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2" fill="hold" grpId="0" nodeType="clickEffect">
                                  <p:stCondLst>
                                    <p:cond delay="0"/>
                                  </p:stCondLst>
                                  <p:childTnLst>
                                    <p:set>
                                      <p:cBhvr>
                                        <p:cTn id="126" dur="1" fill="hold">
                                          <p:stCondLst>
                                            <p:cond delay="0"/>
                                          </p:stCondLst>
                                        </p:cTn>
                                        <p:tgtEl>
                                          <p:spTgt spid="736445"/>
                                        </p:tgtEl>
                                        <p:attrNameLst>
                                          <p:attrName>style.visibility</p:attrName>
                                        </p:attrNameLst>
                                      </p:cBhvr>
                                      <p:to>
                                        <p:strVal val="visible"/>
                                      </p:to>
                                    </p:set>
                                    <p:animEffect transition="in" filter="wipe(right)">
                                      <p:cBhvr>
                                        <p:cTn id="127" dur="500"/>
                                        <p:tgtEl>
                                          <p:spTgt spid="736445"/>
                                        </p:tgtEl>
                                      </p:cBhvr>
                                    </p:animEffect>
                                  </p:childTnLst>
                                </p:cTn>
                              </p:par>
                            </p:childTnLst>
                          </p:cTn>
                        </p:par>
                        <p:par>
                          <p:cTn id="128" fill="hold" nodeType="afterGroup">
                            <p:stCondLst>
                              <p:cond delay="500"/>
                            </p:stCondLst>
                            <p:childTnLst>
                              <p:par>
                                <p:cTn id="129" presetID="1" presetClass="entr" presetSubtype="0" fill="hold" nodeType="afterEffect">
                                  <p:stCondLst>
                                    <p:cond delay="0"/>
                                  </p:stCondLst>
                                  <p:childTnLst>
                                    <p:set>
                                      <p:cBhvr>
                                        <p:cTn id="130" dur="1" fill="hold">
                                          <p:stCondLst>
                                            <p:cond delay="0"/>
                                          </p:stCondLst>
                                        </p:cTn>
                                        <p:tgtEl>
                                          <p:spTgt spid="736446"/>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childTnLst>
                                    <p:set>
                                      <p:cBhvr>
                                        <p:cTn id="134" dur="1" fill="hold">
                                          <p:stCondLst>
                                            <p:cond delay="0"/>
                                          </p:stCondLst>
                                        </p:cTn>
                                        <p:tgtEl>
                                          <p:spTgt spid="736447"/>
                                        </p:tgtEl>
                                        <p:attrNameLst>
                                          <p:attrName>style.visibility</p:attrName>
                                        </p:attrNameLst>
                                      </p:cBhvr>
                                      <p:to>
                                        <p:strVal val="visible"/>
                                      </p:to>
                                    </p:set>
                                    <p:animEffect transition="in" filter="wipe(left)">
                                      <p:cBhvr>
                                        <p:cTn id="135" dur="500"/>
                                        <p:tgtEl>
                                          <p:spTgt spid="736447"/>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nodeType="clickEffect">
                                  <p:stCondLst>
                                    <p:cond delay="0"/>
                                  </p:stCondLst>
                                  <p:childTnLst>
                                    <p:set>
                                      <p:cBhvr>
                                        <p:cTn id="139" dur="1" fill="hold">
                                          <p:stCondLst>
                                            <p:cond delay="0"/>
                                          </p:stCondLst>
                                        </p:cTn>
                                        <p:tgtEl>
                                          <p:spTgt spid="736448"/>
                                        </p:tgtEl>
                                        <p:attrNameLst>
                                          <p:attrName>style.visibility</p:attrName>
                                        </p:attrNameLst>
                                      </p:cBhvr>
                                      <p:to>
                                        <p:strVal val="visible"/>
                                      </p:to>
                                    </p:set>
                                    <p:animEffect transition="in" filter="wipe(left)">
                                      <p:cBhvr>
                                        <p:cTn id="140" dur="500"/>
                                        <p:tgtEl>
                                          <p:spTgt spid="736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422" grpId="0" build="p"/>
      <p:bldP spid="736423" grpId="0" animBg="1"/>
      <p:bldP spid="736424" grpId="0"/>
      <p:bldP spid="736425" grpId="0" animBg="1"/>
      <p:bldP spid="736429" grpId="0" animBg="1"/>
      <p:bldP spid="736430" grpId="0"/>
      <p:bldP spid="736431" grpId="0" animBg="1"/>
      <p:bldP spid="736433" grpId="0" build="p"/>
      <p:bldP spid="736434" grpId="0" animBg="1"/>
      <p:bldP spid="736435" grpId="0"/>
      <p:bldP spid="736436" grpId="0" animBg="1"/>
      <p:bldP spid="736442" grpId="0" build="p"/>
      <p:bldP spid="736443" grpId="0" animBg="1"/>
      <p:bldP spid="736444" grpId="0"/>
      <p:bldP spid="7364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6705600" cy="830997"/>
          </a:xfrm>
          <a:prstGeom prst="rect">
            <a:avLst/>
          </a:prstGeom>
          <a:noFill/>
        </p:spPr>
        <p:txBody>
          <a:bodyPr wrap="square" rtlCol="0">
            <a:spAutoFit/>
          </a:bodyPr>
          <a:lstStyle/>
          <a:p>
            <a:r>
              <a:rPr lang="en-US" dirty="0" err="1">
                <a:solidFill>
                  <a:srgbClr val="FF0000"/>
                </a:solidFill>
              </a:rPr>
              <a:t>Warmup</a:t>
            </a:r>
            <a:r>
              <a:rPr lang="en-US" dirty="0">
                <a:solidFill>
                  <a:srgbClr val="FF0000"/>
                </a:solidFill>
              </a:rPr>
              <a:t> 15</a:t>
            </a:r>
          </a:p>
        </p:txBody>
      </p:sp>
      <p:pic>
        <p:nvPicPr>
          <p:cNvPr id="146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 y="1600200"/>
            <a:ext cx="762635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70" y="2590800"/>
            <a:ext cx="77597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12870" y="5791200"/>
            <a:ext cx="4572000" cy="338554"/>
          </a:xfrm>
          <a:prstGeom prst="rect">
            <a:avLst/>
          </a:prstGeom>
        </p:spPr>
        <p:txBody>
          <a:bodyPr>
            <a:spAutoFit/>
          </a:bodyPr>
          <a:lstStyle/>
          <a:p>
            <a:r>
              <a:rPr lang="en-US" sz="1600" dirty="0">
                <a:solidFill>
                  <a:schemeClr val="tx1"/>
                </a:solidFill>
              </a:rPr>
              <a:t>http://www.youtube.com/watch?v=A1vyB-O5i6E</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4AA4A28-0024-A33A-1D2E-5349F481277F}"/>
                  </a:ext>
                </a:extLst>
              </p14:cNvPr>
              <p14:cNvContentPartPr/>
              <p14:nvPr/>
            </p14:nvContentPartPr>
            <p14:xfrm>
              <a:off x="2498040" y="2908800"/>
              <a:ext cx="4933080" cy="2462760"/>
            </p14:xfrm>
          </p:contentPart>
        </mc:Choice>
        <mc:Fallback xmlns="">
          <p:pic>
            <p:nvPicPr>
              <p:cNvPr id="4" name="Ink 3">
                <a:extLst>
                  <a:ext uri="{FF2B5EF4-FFF2-40B4-BE49-F238E27FC236}">
                    <a16:creationId xmlns:a16="http://schemas.microsoft.com/office/drawing/2014/main" id="{B4AA4A28-0024-A33A-1D2E-5349F481277F}"/>
                  </a:ext>
                </a:extLst>
              </p:cNvPr>
              <p:cNvPicPr/>
              <p:nvPr/>
            </p:nvPicPr>
            <p:blipFill>
              <a:blip r:embed="rId5"/>
              <a:stretch>
                <a:fillRect/>
              </a:stretch>
            </p:blipFill>
            <p:spPr>
              <a:xfrm>
                <a:off x="2488680" y="2899440"/>
                <a:ext cx="4951800" cy="2481480"/>
              </a:xfrm>
              <a:prstGeom prst="rect">
                <a:avLst/>
              </a:prstGeom>
            </p:spPr>
          </p:pic>
        </mc:Fallback>
      </mc:AlternateContent>
    </p:spTree>
    <p:extLst>
      <p:ext uri="{BB962C8B-B14F-4D97-AF65-F5344CB8AC3E}">
        <p14:creationId xmlns:p14="http://schemas.microsoft.com/office/powerpoint/2010/main" val="176018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Magnetic Field from a Finite Wire</a:t>
            </a:r>
          </a:p>
        </p:txBody>
      </p:sp>
      <p:sp>
        <p:nvSpPr>
          <p:cNvPr id="26627" name="Line 3"/>
          <p:cNvSpPr>
            <a:spLocks noChangeShapeType="1"/>
          </p:cNvSpPr>
          <p:nvPr/>
        </p:nvSpPr>
        <p:spPr bwMode="auto">
          <a:xfrm>
            <a:off x="152400" y="3200400"/>
            <a:ext cx="3352800"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08" name="Line 4"/>
          <p:cNvSpPr>
            <a:spLocks noChangeShapeType="1"/>
          </p:cNvSpPr>
          <p:nvPr/>
        </p:nvSpPr>
        <p:spPr bwMode="auto">
          <a:xfrm flipH="1" flipV="1">
            <a:off x="1219200" y="2133600"/>
            <a:ext cx="762000" cy="990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09" name="Text Box 5"/>
          <p:cNvSpPr txBox="1">
            <a:spLocks noChangeArrowheads="1"/>
          </p:cNvSpPr>
          <p:nvPr/>
        </p:nvSpPr>
        <p:spPr bwMode="auto">
          <a:xfrm>
            <a:off x="1295400" y="2514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FF0000"/>
                </a:solidFill>
              </a:rPr>
              <a:t>r</a:t>
            </a:r>
          </a:p>
        </p:txBody>
      </p:sp>
      <p:sp>
        <p:nvSpPr>
          <p:cNvPr id="26630" name="Text Box 6"/>
          <p:cNvSpPr txBox="1">
            <a:spLocks noChangeArrowheads="1"/>
          </p:cNvSpPr>
          <p:nvPr/>
        </p:nvSpPr>
        <p:spPr bwMode="auto">
          <a:xfrm>
            <a:off x="2667000" y="3200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996600"/>
                </a:solidFill>
              </a:rPr>
              <a:t>I</a:t>
            </a:r>
          </a:p>
        </p:txBody>
      </p:sp>
      <p:sp>
        <p:nvSpPr>
          <p:cNvPr id="738311" name="Line 7"/>
          <p:cNvSpPr>
            <a:spLocks noChangeShapeType="1"/>
          </p:cNvSpPr>
          <p:nvPr/>
        </p:nvSpPr>
        <p:spPr bwMode="auto">
          <a:xfrm>
            <a:off x="1981200" y="3200400"/>
            <a:ext cx="228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12" name="Text Box 8"/>
          <p:cNvSpPr txBox="1">
            <a:spLocks noChangeArrowheads="1"/>
          </p:cNvSpPr>
          <p:nvPr/>
        </p:nvSpPr>
        <p:spPr bwMode="auto">
          <a:xfrm>
            <a:off x="1981200" y="2667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i="1">
                <a:solidFill>
                  <a:srgbClr val="FF0000"/>
                </a:solidFill>
              </a:rPr>
              <a:t>d</a:t>
            </a:r>
            <a:r>
              <a:rPr lang="en-US" sz="2400" b="1">
                <a:solidFill>
                  <a:srgbClr val="FF0000"/>
                </a:solidFill>
              </a:rPr>
              <a:t>s</a:t>
            </a:r>
          </a:p>
        </p:txBody>
      </p:sp>
      <p:sp>
        <p:nvSpPr>
          <p:cNvPr id="738313" name="Text Box 9"/>
          <p:cNvSpPr txBox="1">
            <a:spLocks noChangeArrowheads="1"/>
          </p:cNvSpPr>
          <p:nvPr/>
        </p:nvSpPr>
        <p:spPr bwMode="auto">
          <a:xfrm>
            <a:off x="0" y="838200"/>
            <a:ext cx="6553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Magnetic field from a finite straight wire:</a:t>
            </a:r>
          </a:p>
          <a:p>
            <a:pPr lvl="1" eaLnBrk="1" hangingPunct="1">
              <a:buFontTx/>
              <a:buChar char="•"/>
            </a:pPr>
            <a:r>
              <a:rPr lang="en-US" sz="2400">
                <a:solidFill>
                  <a:schemeClr val="accent2"/>
                </a:solidFill>
              </a:rPr>
              <a:t>Let </a:t>
            </a:r>
            <a:r>
              <a:rPr lang="en-US" sz="2400" i="1">
                <a:solidFill>
                  <a:schemeClr val="accent2"/>
                </a:solidFill>
              </a:rPr>
              <a:t>a</a:t>
            </a:r>
            <a:r>
              <a:rPr lang="en-US" sz="2400">
                <a:solidFill>
                  <a:schemeClr val="accent2"/>
                </a:solidFill>
              </a:rPr>
              <a:t> be the distance the point is from the wire</a:t>
            </a:r>
          </a:p>
          <a:p>
            <a:pPr lvl="1" eaLnBrk="1" hangingPunct="1">
              <a:buFontTx/>
              <a:buChar char="•"/>
            </a:pPr>
            <a:r>
              <a:rPr lang="en-US" sz="2400">
                <a:solidFill>
                  <a:schemeClr val="accent2"/>
                </a:solidFill>
              </a:rPr>
              <a:t>Let </a:t>
            </a:r>
            <a:r>
              <a:rPr lang="en-US" sz="2400" i="1">
                <a:solidFill>
                  <a:schemeClr val="accent2"/>
                </a:solidFill>
              </a:rPr>
              <a:t>x</a:t>
            </a:r>
            <a:r>
              <a:rPr lang="en-US" sz="2400">
                <a:solidFill>
                  <a:schemeClr val="accent2"/>
                </a:solidFill>
              </a:rPr>
              <a:t> be the horizontal separation</a:t>
            </a:r>
          </a:p>
        </p:txBody>
      </p:sp>
      <p:sp>
        <p:nvSpPr>
          <p:cNvPr id="738314" name="Oval 10"/>
          <p:cNvSpPr>
            <a:spLocks noChangeArrowheads="1"/>
          </p:cNvSpPr>
          <p:nvPr/>
        </p:nvSpPr>
        <p:spPr bwMode="auto">
          <a:xfrm>
            <a:off x="1143000" y="2057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Text Box 11"/>
          <p:cNvSpPr txBox="1">
            <a:spLocks noChangeArrowheads="1"/>
          </p:cNvSpPr>
          <p:nvPr/>
        </p:nvSpPr>
        <p:spPr bwMode="auto">
          <a:xfrm>
            <a:off x="609600" y="1905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chemeClr val="tx1"/>
                </a:solidFill>
              </a:rPr>
              <a:t>P</a:t>
            </a:r>
          </a:p>
        </p:txBody>
      </p:sp>
      <p:sp>
        <p:nvSpPr>
          <p:cNvPr id="738316" name="Line 12"/>
          <p:cNvSpPr>
            <a:spLocks noChangeShapeType="1"/>
          </p:cNvSpPr>
          <p:nvPr/>
        </p:nvSpPr>
        <p:spPr bwMode="auto">
          <a:xfrm flipV="1">
            <a:off x="1143000" y="2133600"/>
            <a:ext cx="0" cy="106680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17" name="Text Box 13"/>
          <p:cNvSpPr txBox="1">
            <a:spLocks noChangeArrowheads="1"/>
          </p:cNvSpPr>
          <p:nvPr/>
        </p:nvSpPr>
        <p:spPr bwMode="auto">
          <a:xfrm>
            <a:off x="838200" y="2438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a</a:t>
            </a:r>
          </a:p>
        </p:txBody>
      </p:sp>
      <p:sp>
        <p:nvSpPr>
          <p:cNvPr id="738318" name="Line 14"/>
          <p:cNvSpPr>
            <a:spLocks noChangeShapeType="1"/>
          </p:cNvSpPr>
          <p:nvPr/>
        </p:nvSpPr>
        <p:spPr bwMode="auto">
          <a:xfrm flipH="1" flipV="1">
            <a:off x="1066800" y="3276600"/>
            <a:ext cx="1066800"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19" name="Text Box 15"/>
          <p:cNvSpPr txBox="1">
            <a:spLocks noChangeArrowheads="1"/>
          </p:cNvSpPr>
          <p:nvPr/>
        </p:nvSpPr>
        <p:spPr bwMode="auto">
          <a:xfrm>
            <a:off x="1295400" y="3200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x</a:t>
            </a:r>
          </a:p>
        </p:txBody>
      </p:sp>
      <p:graphicFrame>
        <p:nvGraphicFramePr>
          <p:cNvPr id="738320" name="Object 16"/>
          <p:cNvGraphicFramePr>
            <a:graphicFrameLocks noChangeAspect="1"/>
          </p:cNvGraphicFramePr>
          <p:nvPr/>
        </p:nvGraphicFramePr>
        <p:xfrm>
          <a:off x="6705600" y="685800"/>
          <a:ext cx="1808163" cy="531813"/>
        </p:xfrm>
        <a:graphic>
          <a:graphicData uri="http://schemas.openxmlformats.org/presentationml/2006/ole">
            <mc:AlternateContent xmlns:mc="http://schemas.openxmlformats.org/markup-compatibility/2006">
              <mc:Choice xmlns:v="urn:schemas-microsoft-com:vml" Requires="v">
                <p:oleObj name="Equation" r:id="rId2" imgW="736600" imgH="241300" progId="Equation.DSMT4">
                  <p:embed/>
                </p:oleObj>
              </mc:Choice>
              <mc:Fallback>
                <p:oleObj name="Equation" r:id="rId2" imgW="736600" imgH="241300" progId="Equation.DSMT4">
                  <p:embed/>
                  <p:pic>
                    <p:nvPicPr>
                      <p:cNvPr id="0" name="Object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85800"/>
                        <a:ext cx="1808163"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8321" name="Object 17"/>
          <p:cNvGraphicFramePr>
            <a:graphicFrameLocks noChangeAspect="1"/>
          </p:cNvGraphicFramePr>
          <p:nvPr/>
        </p:nvGraphicFramePr>
        <p:xfrm>
          <a:off x="6611938" y="1204913"/>
          <a:ext cx="1995487" cy="560387"/>
        </p:xfrm>
        <a:graphic>
          <a:graphicData uri="http://schemas.openxmlformats.org/presentationml/2006/ole">
            <mc:AlternateContent xmlns:mc="http://schemas.openxmlformats.org/markup-compatibility/2006">
              <mc:Choice xmlns:v="urn:schemas-microsoft-com:vml" Requires="v">
                <p:oleObj name="Equation" r:id="rId4" imgW="812447" imgH="253890" progId="Equation.DSMT4">
                  <p:embed/>
                </p:oleObj>
              </mc:Choice>
              <mc:Fallback>
                <p:oleObj name="Equation" r:id="rId4" imgW="812447" imgH="253890" progId="Equation.DSMT4">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1938" y="1204913"/>
                        <a:ext cx="1995487"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8322" name="Text Box 18"/>
          <p:cNvSpPr txBox="1">
            <a:spLocks noChangeArrowheads="1"/>
          </p:cNvSpPr>
          <p:nvPr/>
        </p:nvSpPr>
        <p:spPr bwMode="auto">
          <a:xfrm>
            <a:off x="0" y="3124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dirty="0">
                <a:solidFill>
                  <a:schemeClr val="tx1"/>
                </a:solidFill>
              </a:rPr>
              <a:t>-x</a:t>
            </a:r>
            <a:r>
              <a:rPr lang="en-US" sz="2400" b="1" baseline="-25000" dirty="0">
                <a:solidFill>
                  <a:schemeClr val="tx1"/>
                </a:solidFill>
              </a:rPr>
              <a:t>1</a:t>
            </a:r>
            <a:endParaRPr lang="en-US" sz="2400" b="1" i="1" dirty="0">
              <a:solidFill>
                <a:schemeClr val="tx1"/>
              </a:solidFill>
            </a:endParaRPr>
          </a:p>
        </p:txBody>
      </p:sp>
      <p:sp>
        <p:nvSpPr>
          <p:cNvPr id="738323" name="Text Box 19"/>
          <p:cNvSpPr txBox="1">
            <a:spLocks noChangeArrowheads="1"/>
          </p:cNvSpPr>
          <p:nvPr/>
        </p:nvSpPr>
        <p:spPr bwMode="auto">
          <a:xfrm>
            <a:off x="3200400" y="3200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x</a:t>
            </a:r>
            <a:r>
              <a:rPr lang="en-US" sz="2400" b="1" baseline="-25000">
                <a:solidFill>
                  <a:schemeClr val="tx1"/>
                </a:solidFill>
              </a:rPr>
              <a:t>2</a:t>
            </a:r>
            <a:endParaRPr lang="en-US" sz="2400" b="1" i="1">
              <a:solidFill>
                <a:schemeClr val="tx1"/>
              </a:solidFill>
            </a:endParaRPr>
          </a:p>
        </p:txBody>
      </p:sp>
      <p:graphicFrame>
        <p:nvGraphicFramePr>
          <p:cNvPr id="738324" name="Object 20"/>
          <p:cNvGraphicFramePr>
            <a:graphicFrameLocks noChangeAspect="1"/>
          </p:cNvGraphicFramePr>
          <p:nvPr/>
        </p:nvGraphicFramePr>
        <p:xfrm>
          <a:off x="6972300" y="1793875"/>
          <a:ext cx="1308100" cy="476250"/>
        </p:xfrm>
        <a:graphic>
          <a:graphicData uri="http://schemas.openxmlformats.org/presentationml/2006/ole">
            <mc:AlternateContent xmlns:mc="http://schemas.openxmlformats.org/markup-compatibility/2006">
              <mc:Choice xmlns:v="urn:schemas-microsoft-com:vml" Requires="v">
                <p:oleObj name="Equation" r:id="rId6" imgW="532937" imgH="215713" progId="Equation.DSMT4">
                  <p:embed/>
                </p:oleObj>
              </mc:Choice>
              <mc:Fallback>
                <p:oleObj name="Equation" r:id="rId6" imgW="532937" imgH="215713"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2300" y="1793875"/>
                        <a:ext cx="1308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8325" name="Object 21"/>
          <p:cNvGraphicFramePr>
            <a:graphicFrameLocks noChangeAspect="1"/>
          </p:cNvGraphicFramePr>
          <p:nvPr>
            <p:extLst>
              <p:ext uri="{D42A27DB-BD31-4B8C-83A1-F6EECF244321}">
                <p14:modId xmlns:p14="http://schemas.microsoft.com/office/powerpoint/2010/main" val="468943713"/>
              </p:ext>
            </p:extLst>
          </p:nvPr>
        </p:nvGraphicFramePr>
        <p:xfrm>
          <a:off x="4686300" y="2312988"/>
          <a:ext cx="4519613" cy="1289050"/>
        </p:xfrm>
        <a:graphic>
          <a:graphicData uri="http://schemas.openxmlformats.org/presentationml/2006/ole">
            <mc:AlternateContent xmlns:mc="http://schemas.openxmlformats.org/markup-compatibility/2006">
              <mc:Choice xmlns:v="urn:schemas-microsoft-com:vml" Requires="v">
                <p:oleObj name="Equation" r:id="rId8" imgW="1841400" imgH="583920" progId="Equation.DSMT4">
                  <p:embed/>
                </p:oleObj>
              </mc:Choice>
              <mc:Fallback>
                <p:oleObj name="Equation" r:id="rId8" imgW="1841400" imgH="583920" progId="Equation.DSMT4">
                  <p:embed/>
                  <p:pic>
                    <p:nvPicPr>
                      <p:cNvPr id="0" name="Object 21"/>
                      <p:cNvPicPr>
                        <a:picLocks noChangeAspect="1" noChangeArrowheads="1"/>
                      </p:cNvPicPr>
                      <p:nvPr/>
                    </p:nvPicPr>
                    <p:blipFill>
                      <a:blip r:embed="rId9"/>
                      <a:srcRect/>
                      <a:stretch>
                        <a:fillRect/>
                      </a:stretch>
                    </p:blipFill>
                    <p:spPr bwMode="auto">
                      <a:xfrm>
                        <a:off x="4686300" y="2312988"/>
                        <a:ext cx="4519613" cy="128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8326" name="Object 22"/>
          <p:cNvGraphicFramePr>
            <a:graphicFrameLocks noChangeAspect="1"/>
          </p:cNvGraphicFramePr>
          <p:nvPr>
            <p:extLst>
              <p:ext uri="{D42A27DB-BD31-4B8C-83A1-F6EECF244321}">
                <p14:modId xmlns:p14="http://schemas.microsoft.com/office/powerpoint/2010/main" val="1717949104"/>
              </p:ext>
            </p:extLst>
          </p:nvPr>
        </p:nvGraphicFramePr>
        <p:xfrm>
          <a:off x="5100638" y="3519488"/>
          <a:ext cx="3709987" cy="1092200"/>
        </p:xfrm>
        <a:graphic>
          <a:graphicData uri="http://schemas.openxmlformats.org/presentationml/2006/ole">
            <mc:AlternateContent xmlns:mc="http://schemas.openxmlformats.org/markup-compatibility/2006">
              <mc:Choice xmlns:v="urn:schemas-microsoft-com:vml" Requires="v">
                <p:oleObj name="Equation" r:id="rId10" imgW="1511280" imgH="495000" progId="Equation.DSMT4">
                  <p:embed/>
                </p:oleObj>
              </mc:Choice>
              <mc:Fallback>
                <p:oleObj name="Equation" r:id="rId10" imgW="1511280" imgH="495000" progId="Equation.DSMT4">
                  <p:embed/>
                  <p:pic>
                    <p:nvPicPr>
                      <p:cNvPr id="0" name="Object 22"/>
                      <p:cNvPicPr>
                        <a:picLocks noChangeAspect="1" noChangeArrowheads="1"/>
                      </p:cNvPicPr>
                      <p:nvPr/>
                    </p:nvPicPr>
                    <p:blipFill>
                      <a:blip r:embed="rId11"/>
                      <a:srcRect/>
                      <a:stretch>
                        <a:fillRect/>
                      </a:stretch>
                    </p:blipFill>
                    <p:spPr bwMode="auto">
                      <a:xfrm>
                        <a:off x="5100638" y="3519488"/>
                        <a:ext cx="3709987"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8327" name="Object 23"/>
          <p:cNvGraphicFramePr>
            <a:graphicFrameLocks noChangeAspect="1"/>
          </p:cNvGraphicFramePr>
          <p:nvPr>
            <p:extLst>
              <p:ext uri="{D42A27DB-BD31-4B8C-83A1-F6EECF244321}">
                <p14:modId xmlns:p14="http://schemas.microsoft.com/office/powerpoint/2010/main" val="3293265402"/>
              </p:ext>
            </p:extLst>
          </p:nvPr>
        </p:nvGraphicFramePr>
        <p:xfrm>
          <a:off x="4422775" y="4419600"/>
          <a:ext cx="4737100" cy="1231900"/>
        </p:xfrm>
        <a:graphic>
          <a:graphicData uri="http://schemas.openxmlformats.org/presentationml/2006/ole">
            <mc:AlternateContent xmlns:mc="http://schemas.openxmlformats.org/markup-compatibility/2006">
              <mc:Choice xmlns:v="urn:schemas-microsoft-com:vml" Requires="v">
                <p:oleObj name="Equation" r:id="rId12" imgW="1930320" imgH="558720" progId="Equation.DSMT4">
                  <p:embed/>
                </p:oleObj>
              </mc:Choice>
              <mc:Fallback>
                <p:oleObj name="Equation" r:id="rId12" imgW="1930320" imgH="558720" progId="Equation.DSMT4">
                  <p:embed/>
                  <p:pic>
                    <p:nvPicPr>
                      <p:cNvPr id="0" name="Object 23"/>
                      <p:cNvPicPr>
                        <a:picLocks noChangeAspect="1" noChangeArrowheads="1"/>
                      </p:cNvPicPr>
                      <p:nvPr/>
                    </p:nvPicPr>
                    <p:blipFill>
                      <a:blip r:embed="rId13"/>
                      <a:srcRect/>
                      <a:stretch>
                        <a:fillRect/>
                      </a:stretch>
                    </p:blipFill>
                    <p:spPr bwMode="auto">
                      <a:xfrm>
                        <a:off x="4422775" y="4419600"/>
                        <a:ext cx="47371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8328" name="Line 24"/>
          <p:cNvSpPr>
            <a:spLocks noChangeShapeType="1"/>
          </p:cNvSpPr>
          <p:nvPr/>
        </p:nvSpPr>
        <p:spPr bwMode="auto">
          <a:xfrm>
            <a:off x="1295400" y="2133600"/>
            <a:ext cx="2057400" cy="990600"/>
          </a:xfrm>
          <a:prstGeom prst="line">
            <a:avLst/>
          </a:prstGeom>
          <a:noFill/>
          <a:ln w="28575">
            <a:solidFill>
              <a:srgbClr val="99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38329" name="Object 25"/>
          <p:cNvGraphicFramePr>
            <a:graphicFrameLocks noChangeAspect="1"/>
          </p:cNvGraphicFramePr>
          <p:nvPr/>
        </p:nvGraphicFramePr>
        <p:xfrm>
          <a:off x="4600575" y="5756275"/>
          <a:ext cx="3803650" cy="868363"/>
        </p:xfrm>
        <a:graphic>
          <a:graphicData uri="http://schemas.openxmlformats.org/presentationml/2006/ole">
            <mc:AlternateContent xmlns:mc="http://schemas.openxmlformats.org/markup-compatibility/2006">
              <mc:Choice xmlns:v="urn:schemas-microsoft-com:vml" Requires="v">
                <p:oleObj name="Equation" r:id="rId14" imgW="1548728" imgH="393529" progId="Equation.DSMT4">
                  <p:embed/>
                </p:oleObj>
              </mc:Choice>
              <mc:Fallback>
                <p:oleObj name="Equation" r:id="rId14" imgW="1548728" imgH="393529" progId="Equation.DSMT4">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00575" y="5756275"/>
                        <a:ext cx="3803650" cy="868363"/>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8330" name="Text Box 26"/>
          <p:cNvSpPr txBox="1">
            <a:spLocks noChangeArrowheads="1"/>
          </p:cNvSpPr>
          <p:nvPr/>
        </p:nvSpPr>
        <p:spPr bwMode="auto">
          <a:xfrm>
            <a:off x="2514600" y="2743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i="1">
                <a:solidFill>
                  <a:srgbClr val="9900CC"/>
                </a:solidFill>
                <a:sym typeface="Symbol" pitchFamily="18" charset="2"/>
              </a:rPr>
              <a:t></a:t>
            </a:r>
            <a:r>
              <a:rPr lang="en-US" sz="2400" baseline="-25000">
                <a:solidFill>
                  <a:srgbClr val="9900CC"/>
                </a:solidFill>
                <a:sym typeface="Symbol" pitchFamily="18" charset="2"/>
              </a:rPr>
              <a:t>2</a:t>
            </a:r>
            <a:endParaRPr lang="en-US" sz="2400" b="1">
              <a:solidFill>
                <a:srgbClr val="9900CC"/>
              </a:solidFill>
              <a:sym typeface="Symbol" pitchFamily="18" charset="2"/>
            </a:endParaRPr>
          </a:p>
        </p:txBody>
      </p:sp>
      <p:sp>
        <p:nvSpPr>
          <p:cNvPr id="738331" name="Line 27"/>
          <p:cNvSpPr>
            <a:spLocks noChangeShapeType="1"/>
          </p:cNvSpPr>
          <p:nvPr/>
        </p:nvSpPr>
        <p:spPr bwMode="auto">
          <a:xfrm flipH="1">
            <a:off x="152400" y="2133600"/>
            <a:ext cx="914400" cy="1066800"/>
          </a:xfrm>
          <a:prstGeom prst="line">
            <a:avLst/>
          </a:prstGeom>
          <a:noFill/>
          <a:ln w="28575">
            <a:solidFill>
              <a:srgbClr val="99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33" name="Text Box 29"/>
          <p:cNvSpPr txBox="1">
            <a:spLocks noChangeArrowheads="1"/>
          </p:cNvSpPr>
          <p:nvPr/>
        </p:nvSpPr>
        <p:spPr bwMode="auto">
          <a:xfrm>
            <a:off x="381000" y="2743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i="1">
                <a:solidFill>
                  <a:srgbClr val="9900CC"/>
                </a:solidFill>
                <a:sym typeface="Symbol" pitchFamily="18" charset="2"/>
              </a:rPr>
              <a:t></a:t>
            </a:r>
            <a:r>
              <a:rPr lang="en-US" sz="2400" baseline="-25000">
                <a:solidFill>
                  <a:srgbClr val="9900CC"/>
                </a:solidFill>
                <a:sym typeface="Symbol" pitchFamily="18" charset="2"/>
              </a:rPr>
              <a:t>1</a:t>
            </a:r>
            <a:endParaRPr lang="en-US" sz="2400" b="1">
              <a:solidFill>
                <a:srgbClr val="9900CC"/>
              </a:solidFill>
              <a:sym typeface="Symbol" pitchFamily="18" charset="2"/>
            </a:endParaRPr>
          </a:p>
        </p:txBody>
      </p:sp>
      <p:graphicFrame>
        <p:nvGraphicFramePr>
          <p:cNvPr id="738335" name="Object 31"/>
          <p:cNvGraphicFramePr>
            <a:graphicFrameLocks noChangeAspect="1"/>
          </p:cNvGraphicFramePr>
          <p:nvPr>
            <p:extLst>
              <p:ext uri="{D42A27DB-BD31-4B8C-83A1-F6EECF244321}">
                <p14:modId xmlns:p14="http://schemas.microsoft.com/office/powerpoint/2010/main" val="166598268"/>
              </p:ext>
            </p:extLst>
          </p:nvPr>
        </p:nvGraphicFramePr>
        <p:xfrm>
          <a:off x="352425" y="3581400"/>
          <a:ext cx="2713038" cy="1035050"/>
        </p:xfrm>
        <a:graphic>
          <a:graphicData uri="http://schemas.openxmlformats.org/presentationml/2006/ole">
            <mc:AlternateContent xmlns:mc="http://schemas.openxmlformats.org/markup-compatibility/2006">
              <mc:Choice xmlns:v="urn:schemas-microsoft-com:vml" Requires="v">
                <p:oleObj name="Equation" r:id="rId16" imgW="1104840" imgH="469800" progId="Equation.DSMT4">
                  <p:embed/>
                </p:oleObj>
              </mc:Choice>
              <mc:Fallback>
                <p:oleObj name="Equation" r:id="rId16" imgW="1104840" imgH="469800" progId="Equation.DSMT4">
                  <p:embed/>
                  <p:pic>
                    <p:nvPicPr>
                      <p:cNvPr id="0" name="Object 31"/>
                      <p:cNvPicPr>
                        <a:picLocks noChangeAspect="1" noChangeArrowheads="1"/>
                      </p:cNvPicPr>
                      <p:nvPr/>
                    </p:nvPicPr>
                    <p:blipFill>
                      <a:blip r:embed="rId17"/>
                      <a:srcRect/>
                      <a:stretch>
                        <a:fillRect/>
                      </a:stretch>
                    </p:blipFill>
                    <p:spPr bwMode="auto">
                      <a:xfrm>
                        <a:off x="352425" y="3581400"/>
                        <a:ext cx="2713038"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8336" name="Object 32"/>
          <p:cNvGraphicFramePr>
            <a:graphicFrameLocks noChangeAspect="1"/>
          </p:cNvGraphicFramePr>
          <p:nvPr/>
        </p:nvGraphicFramePr>
        <p:xfrm>
          <a:off x="379413" y="4527550"/>
          <a:ext cx="2744787" cy="1035050"/>
        </p:xfrm>
        <a:graphic>
          <a:graphicData uri="http://schemas.openxmlformats.org/presentationml/2006/ole">
            <mc:AlternateContent xmlns:mc="http://schemas.openxmlformats.org/markup-compatibility/2006">
              <mc:Choice xmlns:v="urn:schemas-microsoft-com:vml" Requires="v">
                <p:oleObj name="Equation" r:id="rId18" imgW="1117600" imgH="469900" progId="Equation.DSMT4">
                  <p:embed/>
                </p:oleObj>
              </mc:Choice>
              <mc:Fallback>
                <p:oleObj name="Equation" r:id="rId18" imgW="1117600" imgH="469900" progId="Equation.DSMT4">
                  <p:embed/>
                  <p:pic>
                    <p:nvPicPr>
                      <p:cNvPr id="0" name="Object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9413" y="4527550"/>
                        <a:ext cx="2744787"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38339" name="Group 35"/>
          <p:cNvGrpSpPr>
            <a:grpSpLocks/>
          </p:cNvGrpSpPr>
          <p:nvPr/>
        </p:nvGrpSpPr>
        <p:grpSpPr bwMode="auto">
          <a:xfrm>
            <a:off x="1066800" y="1981200"/>
            <a:ext cx="152400" cy="152400"/>
            <a:chOff x="1536" y="4080"/>
            <a:chExt cx="96" cy="96"/>
          </a:xfrm>
        </p:grpSpPr>
        <p:sp>
          <p:nvSpPr>
            <p:cNvPr id="26657" name="Oval 36"/>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8" name="Oval 37"/>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8342" name="Text Box 38"/>
          <p:cNvSpPr txBox="1">
            <a:spLocks noChangeArrowheads="1"/>
          </p:cNvSpPr>
          <p:nvPr/>
        </p:nvSpPr>
        <p:spPr bwMode="auto">
          <a:xfrm>
            <a:off x="685800" y="5807075"/>
            <a:ext cx="3276600" cy="830997"/>
          </a:xfrm>
          <a:prstGeom prst="rect">
            <a:avLst/>
          </a:prstGeom>
          <a:solidFill>
            <a:srgbClr val="FF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dirty="0">
                <a:sym typeface="Symbol" pitchFamily="18" charset="2"/>
              </a:rPr>
              <a:t>Warning: My </a:t>
            </a:r>
            <a:r>
              <a:rPr lang="en-US" sz="2400" b="1" i="1" dirty="0">
                <a:sym typeface="Symbol" pitchFamily="18" charset="2"/>
              </a:rPr>
              <a:t></a:t>
            </a:r>
            <a:r>
              <a:rPr lang="en-US" sz="2400" b="1" dirty="0">
                <a:sym typeface="Symbol" pitchFamily="18" charset="2"/>
              </a:rPr>
              <a:t> differs from that of the book</a:t>
            </a:r>
          </a:p>
        </p:txBody>
      </p:sp>
      <p:sp>
        <p:nvSpPr>
          <p:cNvPr id="2" name="TextBox 1"/>
          <p:cNvSpPr txBox="1"/>
          <p:nvPr/>
        </p:nvSpPr>
        <p:spPr>
          <a:xfrm>
            <a:off x="1010920" y="3238937"/>
            <a:ext cx="228600" cy="369332"/>
          </a:xfrm>
          <a:prstGeom prst="rect">
            <a:avLst/>
          </a:prstGeom>
          <a:noFill/>
        </p:spPr>
        <p:txBody>
          <a:bodyPr wrap="square" rtlCol="0">
            <a:spAutoFit/>
          </a:bodyPr>
          <a:lstStyle/>
          <a:p>
            <a:r>
              <a:rPr lang="en-US" sz="1800" b="1" dirty="0">
                <a:solidFill>
                  <a:schemeClr val="tx1"/>
                </a:solidFill>
              </a:rPr>
              <a:t>O</a:t>
            </a:r>
          </a:p>
        </p:txBody>
      </p:sp>
      <p:sp>
        <p:nvSpPr>
          <p:cNvPr id="3" name="TextBox 2"/>
          <p:cNvSpPr txBox="1"/>
          <p:nvPr/>
        </p:nvSpPr>
        <p:spPr>
          <a:xfrm>
            <a:off x="3048000" y="2362200"/>
            <a:ext cx="3276600" cy="1569660"/>
          </a:xfrm>
          <a:prstGeom prst="rect">
            <a:avLst/>
          </a:prstGeom>
          <a:noFill/>
        </p:spPr>
        <p:txBody>
          <a:bodyPr wrap="square" rtlCol="0">
            <a:spAutoFit/>
          </a:bodyPr>
          <a:lstStyle/>
          <a:p>
            <a:r>
              <a:rPr lang="en-US" dirty="0">
                <a:solidFill>
                  <a:srgbClr val="FF0000"/>
                </a:solidFill>
              </a:rPr>
              <a:t>Skip</a:t>
            </a:r>
          </a:p>
          <a:p>
            <a:r>
              <a:rPr lang="en-US" dirty="0">
                <a:solidFill>
                  <a:srgbClr val="FF0000"/>
                </a:solidFill>
              </a:rPr>
              <a:t>Derivation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8313">
                                            <p:txEl>
                                              <p:pRg st="0" end="0"/>
                                            </p:txEl>
                                          </p:spTgt>
                                        </p:tgtEl>
                                        <p:attrNameLst>
                                          <p:attrName>style.visibility</p:attrName>
                                        </p:attrNameLst>
                                      </p:cBhvr>
                                      <p:to>
                                        <p:strVal val="visible"/>
                                      </p:to>
                                    </p:set>
                                    <p:anim calcmode="lin" valueType="num">
                                      <p:cBhvr additive="base">
                                        <p:cTn id="7" dur="500" fill="hold"/>
                                        <p:tgtEl>
                                          <p:spTgt spid="7383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83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38313">
                                            <p:txEl>
                                              <p:pRg st="1" end="1"/>
                                            </p:txEl>
                                          </p:spTgt>
                                        </p:tgtEl>
                                        <p:attrNameLst>
                                          <p:attrName>style.visibility</p:attrName>
                                        </p:attrNameLst>
                                      </p:cBhvr>
                                      <p:to>
                                        <p:strVal val="visible"/>
                                      </p:to>
                                    </p:set>
                                    <p:anim calcmode="lin" valueType="num">
                                      <p:cBhvr additive="base">
                                        <p:cTn id="11" dur="500" fill="hold"/>
                                        <p:tgtEl>
                                          <p:spTgt spid="73831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3831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38313">
                                            <p:txEl>
                                              <p:pRg st="2" end="2"/>
                                            </p:txEl>
                                          </p:spTgt>
                                        </p:tgtEl>
                                        <p:attrNameLst>
                                          <p:attrName>style.visibility</p:attrName>
                                        </p:attrNameLst>
                                      </p:cBhvr>
                                      <p:to>
                                        <p:strVal val="visible"/>
                                      </p:to>
                                    </p:set>
                                    <p:anim calcmode="lin" valueType="num">
                                      <p:cBhvr additive="base">
                                        <p:cTn id="15" dur="500" fill="hold"/>
                                        <p:tgtEl>
                                          <p:spTgt spid="73831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383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38329"/>
                                        </p:tgtEl>
                                        <p:attrNameLst>
                                          <p:attrName>style.visibility</p:attrName>
                                        </p:attrNameLst>
                                      </p:cBhvr>
                                      <p:to>
                                        <p:strVal val="visible"/>
                                      </p:to>
                                    </p:set>
                                    <p:animEffect transition="in" filter="dissolve">
                                      <p:cBhvr>
                                        <p:cTn id="21" dur="500"/>
                                        <p:tgtEl>
                                          <p:spTgt spid="738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9394" name="Group 66"/>
          <p:cNvGrpSpPr>
            <a:grpSpLocks/>
          </p:cNvGrpSpPr>
          <p:nvPr/>
        </p:nvGrpSpPr>
        <p:grpSpPr bwMode="auto">
          <a:xfrm>
            <a:off x="4724400" y="1981200"/>
            <a:ext cx="3684588" cy="2130425"/>
            <a:chOff x="415" y="1344"/>
            <a:chExt cx="2321" cy="1342"/>
          </a:xfrm>
        </p:grpSpPr>
        <p:sp>
          <p:nvSpPr>
            <p:cNvPr id="27709" name="Arc 52"/>
            <p:cNvSpPr>
              <a:spLocks/>
            </p:cNvSpPr>
            <p:nvPr/>
          </p:nvSpPr>
          <p:spPr bwMode="auto">
            <a:xfrm rot="10800000" flipV="1">
              <a:off x="559" y="1680"/>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0" name="Arc 53"/>
            <p:cNvSpPr>
              <a:spLocks/>
            </p:cNvSpPr>
            <p:nvPr/>
          </p:nvSpPr>
          <p:spPr bwMode="auto">
            <a:xfrm rot="10800000" flipV="1">
              <a:off x="415" y="1344"/>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1" name="Arc 54"/>
            <p:cNvSpPr>
              <a:spLocks/>
            </p:cNvSpPr>
            <p:nvPr/>
          </p:nvSpPr>
          <p:spPr bwMode="auto">
            <a:xfrm rot="10800000" flipV="1">
              <a:off x="1231" y="1680"/>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2" name="Arc 55"/>
            <p:cNvSpPr>
              <a:spLocks/>
            </p:cNvSpPr>
            <p:nvPr/>
          </p:nvSpPr>
          <p:spPr bwMode="auto">
            <a:xfrm rot="10800000" flipV="1">
              <a:off x="1087" y="1344"/>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3" name="Arc 56"/>
            <p:cNvSpPr>
              <a:spLocks/>
            </p:cNvSpPr>
            <p:nvPr/>
          </p:nvSpPr>
          <p:spPr bwMode="auto">
            <a:xfrm rot="10800000" flipV="1">
              <a:off x="1920" y="1680"/>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4" name="Arc 57"/>
            <p:cNvSpPr>
              <a:spLocks/>
            </p:cNvSpPr>
            <p:nvPr/>
          </p:nvSpPr>
          <p:spPr bwMode="auto">
            <a:xfrm rot="10800000" flipV="1">
              <a:off x="1776" y="1344"/>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5" name="Arc 58"/>
            <p:cNvSpPr>
              <a:spLocks/>
            </p:cNvSpPr>
            <p:nvPr/>
          </p:nvSpPr>
          <p:spPr bwMode="auto">
            <a:xfrm rot="10800000" flipV="1">
              <a:off x="2575" y="1680"/>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6" name="Arc 59"/>
            <p:cNvSpPr>
              <a:spLocks/>
            </p:cNvSpPr>
            <p:nvPr/>
          </p:nvSpPr>
          <p:spPr bwMode="auto">
            <a:xfrm rot="10800000" flipV="1">
              <a:off x="2431" y="1344"/>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51" name="Text Box 2"/>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Magnetic Field from a  Wire</a:t>
            </a:r>
          </a:p>
        </p:txBody>
      </p:sp>
      <p:sp>
        <p:nvSpPr>
          <p:cNvPr id="27652" name="Line 3"/>
          <p:cNvSpPr>
            <a:spLocks noChangeShapeType="1"/>
          </p:cNvSpPr>
          <p:nvPr/>
        </p:nvSpPr>
        <p:spPr bwMode="auto">
          <a:xfrm>
            <a:off x="5105400" y="3048000"/>
            <a:ext cx="3352800" cy="0"/>
          </a:xfrm>
          <a:prstGeom prst="line">
            <a:avLst/>
          </a:prstGeom>
          <a:noFill/>
          <a:ln w="28575">
            <a:solidFill>
              <a:srgbClr val="99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3" name="Text Box 6"/>
          <p:cNvSpPr txBox="1">
            <a:spLocks noChangeArrowheads="1"/>
          </p:cNvSpPr>
          <p:nvPr/>
        </p:nvSpPr>
        <p:spPr bwMode="auto">
          <a:xfrm>
            <a:off x="7239000" y="3048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996600"/>
                </a:solidFill>
              </a:rPr>
              <a:t>I</a:t>
            </a:r>
          </a:p>
        </p:txBody>
      </p:sp>
      <p:sp>
        <p:nvSpPr>
          <p:cNvPr id="739337" name="Text Box 9"/>
          <p:cNvSpPr txBox="1">
            <a:spLocks noChangeArrowheads="1"/>
          </p:cNvSpPr>
          <p:nvPr/>
        </p:nvSpPr>
        <p:spPr bwMode="auto">
          <a:xfrm>
            <a:off x="0" y="838200"/>
            <a:ext cx="6553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Magnitude is found from the formula</a:t>
            </a:r>
          </a:p>
          <a:p>
            <a:pPr eaLnBrk="1" hangingPunct="1">
              <a:buFontTx/>
              <a:buChar char="•"/>
            </a:pPr>
            <a:r>
              <a:rPr lang="en-US" sz="2400">
                <a:solidFill>
                  <a:schemeClr val="accent2"/>
                </a:solidFill>
              </a:rPr>
              <a:t>Direction is found from the right hand rule</a:t>
            </a:r>
          </a:p>
          <a:p>
            <a:pPr lvl="1" eaLnBrk="1" hangingPunct="1">
              <a:buFontTx/>
              <a:buChar char="•"/>
            </a:pPr>
            <a:r>
              <a:rPr lang="en-US" sz="2400">
                <a:solidFill>
                  <a:schemeClr val="accent2"/>
                </a:solidFill>
              </a:rPr>
              <a:t>Place thumb in direction of current flow</a:t>
            </a:r>
          </a:p>
          <a:p>
            <a:pPr lvl="1" eaLnBrk="1" hangingPunct="1">
              <a:buFontTx/>
              <a:buChar char="•"/>
            </a:pPr>
            <a:r>
              <a:rPr lang="en-US" sz="2400">
                <a:solidFill>
                  <a:schemeClr val="accent2"/>
                </a:solidFill>
              </a:rPr>
              <a:t>Fingers curl in direction of </a:t>
            </a:r>
            <a:r>
              <a:rPr lang="en-US" sz="2400" b="1">
                <a:solidFill>
                  <a:schemeClr val="accent2"/>
                </a:solidFill>
              </a:rPr>
              <a:t>B-</a:t>
            </a:r>
            <a:r>
              <a:rPr lang="en-US" sz="2400">
                <a:solidFill>
                  <a:schemeClr val="accent2"/>
                </a:solidFill>
              </a:rPr>
              <a:t>field</a:t>
            </a:r>
          </a:p>
        </p:txBody>
      </p:sp>
      <p:sp>
        <p:nvSpPr>
          <p:cNvPr id="27655" name="Line 12"/>
          <p:cNvSpPr>
            <a:spLocks noChangeShapeType="1"/>
          </p:cNvSpPr>
          <p:nvPr/>
        </p:nvSpPr>
        <p:spPr bwMode="auto">
          <a:xfrm flipV="1">
            <a:off x="8686800" y="1981200"/>
            <a:ext cx="0" cy="106680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Text Box 13"/>
          <p:cNvSpPr txBox="1">
            <a:spLocks noChangeArrowheads="1"/>
          </p:cNvSpPr>
          <p:nvPr/>
        </p:nvSpPr>
        <p:spPr bwMode="auto">
          <a:xfrm>
            <a:off x="8839200" y="2286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a</a:t>
            </a:r>
          </a:p>
        </p:txBody>
      </p:sp>
      <p:sp>
        <p:nvSpPr>
          <p:cNvPr id="27657" name="Line 24"/>
          <p:cNvSpPr>
            <a:spLocks noChangeShapeType="1"/>
          </p:cNvSpPr>
          <p:nvPr/>
        </p:nvSpPr>
        <p:spPr bwMode="auto">
          <a:xfrm>
            <a:off x="6019800" y="1981200"/>
            <a:ext cx="2286000" cy="990600"/>
          </a:xfrm>
          <a:prstGeom prst="line">
            <a:avLst/>
          </a:prstGeom>
          <a:noFill/>
          <a:ln w="28575">
            <a:solidFill>
              <a:srgbClr val="99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658" name="Object 25"/>
          <p:cNvGraphicFramePr>
            <a:graphicFrameLocks noChangeAspect="1"/>
          </p:cNvGraphicFramePr>
          <p:nvPr/>
        </p:nvGraphicFramePr>
        <p:xfrm>
          <a:off x="5356225" y="685800"/>
          <a:ext cx="3803650" cy="868363"/>
        </p:xfrm>
        <a:graphic>
          <a:graphicData uri="http://schemas.openxmlformats.org/presentationml/2006/ole">
            <mc:AlternateContent xmlns:mc="http://schemas.openxmlformats.org/markup-compatibility/2006">
              <mc:Choice xmlns:v="urn:schemas-microsoft-com:vml" Requires="v">
                <p:oleObj name="Equation" r:id="rId3" imgW="1548728" imgH="393529" progId="Equation.DSMT4">
                  <p:embed/>
                </p:oleObj>
              </mc:Choice>
              <mc:Fallback>
                <p:oleObj name="Equation" r:id="rId3" imgW="1548728" imgH="393529" progId="Equation.DSMT4">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225" y="685800"/>
                        <a:ext cx="380365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9" name="Text Box 26"/>
          <p:cNvSpPr txBox="1">
            <a:spLocks noChangeArrowheads="1"/>
          </p:cNvSpPr>
          <p:nvPr/>
        </p:nvSpPr>
        <p:spPr bwMode="auto">
          <a:xfrm>
            <a:off x="7467600" y="2590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i="1">
                <a:solidFill>
                  <a:srgbClr val="9900CC"/>
                </a:solidFill>
                <a:sym typeface="Symbol" pitchFamily="18" charset="2"/>
              </a:rPr>
              <a:t></a:t>
            </a:r>
            <a:r>
              <a:rPr lang="en-US" sz="2400" baseline="-25000">
                <a:solidFill>
                  <a:srgbClr val="9900CC"/>
                </a:solidFill>
                <a:sym typeface="Symbol" pitchFamily="18" charset="2"/>
              </a:rPr>
              <a:t>2</a:t>
            </a:r>
            <a:endParaRPr lang="en-US" sz="2400" b="1">
              <a:solidFill>
                <a:srgbClr val="9900CC"/>
              </a:solidFill>
              <a:sym typeface="Symbol" pitchFamily="18" charset="2"/>
            </a:endParaRPr>
          </a:p>
        </p:txBody>
      </p:sp>
      <p:sp>
        <p:nvSpPr>
          <p:cNvPr id="27660" name="Line 27"/>
          <p:cNvSpPr>
            <a:spLocks noChangeShapeType="1"/>
          </p:cNvSpPr>
          <p:nvPr/>
        </p:nvSpPr>
        <p:spPr bwMode="auto">
          <a:xfrm flipH="1">
            <a:off x="5105400" y="1981200"/>
            <a:ext cx="914400" cy="1066800"/>
          </a:xfrm>
          <a:prstGeom prst="line">
            <a:avLst/>
          </a:prstGeom>
          <a:noFill/>
          <a:ln w="28575">
            <a:solidFill>
              <a:srgbClr val="99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Text Box 29"/>
          <p:cNvSpPr txBox="1">
            <a:spLocks noChangeArrowheads="1"/>
          </p:cNvSpPr>
          <p:nvPr/>
        </p:nvSpPr>
        <p:spPr bwMode="auto">
          <a:xfrm>
            <a:off x="5334000" y="2590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i="1">
                <a:solidFill>
                  <a:srgbClr val="9900CC"/>
                </a:solidFill>
                <a:sym typeface="Symbol" pitchFamily="18" charset="2"/>
              </a:rPr>
              <a:t></a:t>
            </a:r>
            <a:r>
              <a:rPr lang="en-US" sz="2400" baseline="-25000">
                <a:solidFill>
                  <a:srgbClr val="9900CC"/>
                </a:solidFill>
                <a:sym typeface="Symbol" pitchFamily="18" charset="2"/>
              </a:rPr>
              <a:t>1</a:t>
            </a:r>
            <a:endParaRPr lang="en-US" sz="2400" b="1">
              <a:solidFill>
                <a:srgbClr val="9900CC"/>
              </a:solidFill>
              <a:sym typeface="Symbol" pitchFamily="18" charset="2"/>
            </a:endParaRPr>
          </a:p>
        </p:txBody>
      </p:sp>
      <p:grpSp>
        <p:nvGrpSpPr>
          <p:cNvPr id="739396" name="Group 68"/>
          <p:cNvGrpSpPr>
            <a:grpSpLocks/>
          </p:cNvGrpSpPr>
          <p:nvPr/>
        </p:nvGrpSpPr>
        <p:grpSpPr bwMode="auto">
          <a:xfrm>
            <a:off x="5181600" y="1984375"/>
            <a:ext cx="3698875" cy="2130425"/>
            <a:chOff x="703" y="1056"/>
            <a:chExt cx="2330" cy="1342"/>
          </a:xfrm>
        </p:grpSpPr>
        <p:sp>
          <p:nvSpPr>
            <p:cNvPr id="27701" name="Arc 35"/>
            <p:cNvSpPr>
              <a:spLocks/>
            </p:cNvSpPr>
            <p:nvPr/>
          </p:nvSpPr>
          <p:spPr bwMode="auto">
            <a:xfrm flipV="1">
              <a:off x="703" y="139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2" name="Arc 36"/>
            <p:cNvSpPr>
              <a:spLocks/>
            </p:cNvSpPr>
            <p:nvPr/>
          </p:nvSpPr>
          <p:spPr bwMode="auto">
            <a:xfrm flipV="1">
              <a:off x="712" y="105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3" name="Arc 37"/>
            <p:cNvSpPr>
              <a:spLocks/>
            </p:cNvSpPr>
            <p:nvPr/>
          </p:nvSpPr>
          <p:spPr bwMode="auto">
            <a:xfrm flipV="1">
              <a:off x="1375" y="139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4" name="Arc 38"/>
            <p:cNvSpPr>
              <a:spLocks/>
            </p:cNvSpPr>
            <p:nvPr/>
          </p:nvSpPr>
          <p:spPr bwMode="auto">
            <a:xfrm flipV="1">
              <a:off x="1384" y="105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5" name="Arc 39"/>
            <p:cNvSpPr>
              <a:spLocks/>
            </p:cNvSpPr>
            <p:nvPr/>
          </p:nvSpPr>
          <p:spPr bwMode="auto">
            <a:xfrm flipV="1">
              <a:off x="2064" y="139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6" name="Arc 40"/>
            <p:cNvSpPr>
              <a:spLocks/>
            </p:cNvSpPr>
            <p:nvPr/>
          </p:nvSpPr>
          <p:spPr bwMode="auto">
            <a:xfrm flipV="1">
              <a:off x="2073" y="105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7" name="Arc 41"/>
            <p:cNvSpPr>
              <a:spLocks/>
            </p:cNvSpPr>
            <p:nvPr/>
          </p:nvSpPr>
          <p:spPr bwMode="auto">
            <a:xfrm flipV="1">
              <a:off x="2719" y="1392"/>
              <a:ext cx="153" cy="67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8" name="Arc 42"/>
            <p:cNvSpPr>
              <a:spLocks/>
            </p:cNvSpPr>
            <p:nvPr/>
          </p:nvSpPr>
          <p:spPr bwMode="auto">
            <a:xfrm flipV="1">
              <a:off x="2728" y="1056"/>
              <a:ext cx="305" cy="1342"/>
            </a:xfrm>
            <a:custGeom>
              <a:avLst/>
              <a:gdLst>
                <a:gd name="T0" fmla="*/ 0 w 22959"/>
                <a:gd name="T1" fmla="*/ 0 h 43200"/>
                <a:gd name="T2" fmla="*/ 0 w 22959"/>
                <a:gd name="T3" fmla="*/ 0 h 43200"/>
                <a:gd name="T4" fmla="*/ 0 w 22959"/>
                <a:gd name="T5" fmla="*/ 0 h 43200"/>
                <a:gd name="T6" fmla="*/ 0 60000 65536"/>
                <a:gd name="T7" fmla="*/ 0 60000 65536"/>
                <a:gd name="T8" fmla="*/ 0 60000 65536"/>
              </a:gdLst>
              <a:ahLst/>
              <a:cxnLst>
                <a:cxn ang="T6">
                  <a:pos x="T0" y="T1"/>
                </a:cxn>
                <a:cxn ang="T7">
                  <a:pos x="T2" y="T3"/>
                </a:cxn>
                <a:cxn ang="T8">
                  <a:pos x="T4" y="T5"/>
                </a:cxn>
              </a:cxnLst>
              <a:rect l="0" t="0" r="r" b="b"/>
              <a:pathLst>
                <a:path w="22959" h="43200" fill="none" extrusionOk="0">
                  <a:moveTo>
                    <a:pt x="1358" y="0"/>
                  </a:moveTo>
                  <a:cubicBezTo>
                    <a:pt x="13288" y="0"/>
                    <a:pt x="22959" y="9670"/>
                    <a:pt x="22959" y="21600"/>
                  </a:cubicBezTo>
                  <a:cubicBezTo>
                    <a:pt x="22959" y="33529"/>
                    <a:pt x="13288" y="43200"/>
                    <a:pt x="1359" y="43200"/>
                  </a:cubicBezTo>
                  <a:cubicBezTo>
                    <a:pt x="905" y="43200"/>
                    <a:pt x="452" y="43185"/>
                    <a:pt x="-1" y="43157"/>
                  </a:cubicBezTo>
                </a:path>
                <a:path w="22959" h="43200" stroke="0" extrusionOk="0">
                  <a:moveTo>
                    <a:pt x="1358" y="0"/>
                  </a:moveTo>
                  <a:cubicBezTo>
                    <a:pt x="13288" y="0"/>
                    <a:pt x="22959" y="9670"/>
                    <a:pt x="22959" y="21600"/>
                  </a:cubicBezTo>
                  <a:cubicBezTo>
                    <a:pt x="22959" y="33529"/>
                    <a:pt x="13288" y="43200"/>
                    <a:pt x="1359" y="43200"/>
                  </a:cubicBezTo>
                  <a:cubicBezTo>
                    <a:pt x="905" y="43200"/>
                    <a:pt x="452" y="43185"/>
                    <a:pt x="-1" y="43157"/>
                  </a:cubicBezTo>
                  <a:lnTo>
                    <a:pt x="1359" y="21600"/>
                  </a:lnTo>
                  <a:lnTo>
                    <a:pt x="1358" y="0"/>
                  </a:lnTo>
                  <a:close/>
                </a:path>
              </a:pathLst>
            </a:custGeom>
            <a:noFill/>
            <a:ln w="28575">
              <a:solidFill>
                <a:srgbClr val="0099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9397" name="Text Box 69"/>
          <p:cNvSpPr txBox="1">
            <a:spLocks noChangeArrowheads="1"/>
          </p:cNvSpPr>
          <p:nvPr/>
        </p:nvSpPr>
        <p:spPr bwMode="auto">
          <a:xfrm>
            <a:off x="0" y="23622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9900CC"/>
                </a:solidFill>
              </a:rPr>
              <a:t>Infinite wire:</a:t>
            </a:r>
          </a:p>
          <a:p>
            <a:pPr eaLnBrk="1" hangingPunct="1">
              <a:buFontTx/>
              <a:buChar char="•"/>
            </a:pPr>
            <a:r>
              <a:rPr lang="en-US" sz="2400">
                <a:solidFill>
                  <a:srgbClr val="9900CC"/>
                </a:solidFill>
              </a:rPr>
              <a:t>Angles are simple</a:t>
            </a:r>
          </a:p>
        </p:txBody>
      </p:sp>
      <p:graphicFrame>
        <p:nvGraphicFramePr>
          <p:cNvPr id="739398" name="Object 70"/>
          <p:cNvGraphicFramePr>
            <a:graphicFrameLocks noChangeAspect="1"/>
          </p:cNvGraphicFramePr>
          <p:nvPr/>
        </p:nvGraphicFramePr>
        <p:xfrm>
          <a:off x="228600" y="3124200"/>
          <a:ext cx="2681288" cy="1008063"/>
        </p:xfrm>
        <a:graphic>
          <a:graphicData uri="http://schemas.openxmlformats.org/presentationml/2006/ole">
            <mc:AlternateContent xmlns:mc="http://schemas.openxmlformats.org/markup-compatibility/2006">
              <mc:Choice xmlns:v="urn:schemas-microsoft-com:vml" Requires="v">
                <p:oleObj name="Equation" r:id="rId5" imgW="1092200" imgH="457200" progId="Equation.DSMT4">
                  <p:embed/>
                </p:oleObj>
              </mc:Choice>
              <mc:Fallback>
                <p:oleObj name="Equation" r:id="rId5" imgW="1092200" imgH="457200" progId="Equation.DSMT4">
                  <p:embed/>
                  <p:pic>
                    <p:nvPicPr>
                      <p:cNvPr id="0" name="Object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124200"/>
                        <a:ext cx="268128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9399" name="Object 71"/>
          <p:cNvGraphicFramePr>
            <a:graphicFrameLocks noChangeAspect="1"/>
          </p:cNvGraphicFramePr>
          <p:nvPr/>
        </p:nvGraphicFramePr>
        <p:xfrm>
          <a:off x="2895600" y="2514600"/>
          <a:ext cx="1435100" cy="868363"/>
        </p:xfrm>
        <a:graphic>
          <a:graphicData uri="http://schemas.openxmlformats.org/presentationml/2006/ole">
            <mc:AlternateContent xmlns:mc="http://schemas.openxmlformats.org/markup-compatibility/2006">
              <mc:Choice xmlns:v="urn:schemas-microsoft-com:vml" Requires="v">
                <p:oleObj name="Equation" r:id="rId7" imgW="583947" imgH="393529" progId="Equation.DSMT4">
                  <p:embed/>
                </p:oleObj>
              </mc:Choice>
              <mc:Fallback>
                <p:oleObj name="Equation" r:id="rId7" imgW="583947" imgH="393529" progId="Equation.DSMT4">
                  <p:embed/>
                  <p:pic>
                    <p:nvPicPr>
                      <p:cNvPr id="0" name="Object 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514600"/>
                        <a:ext cx="1435100" cy="868363"/>
                      </a:xfrm>
                      <a:prstGeom prst="rect">
                        <a:avLst/>
                      </a:prstGeom>
                      <a:noFill/>
                      <a:ln w="28575">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9406" name="Text Box 78"/>
          <p:cNvSpPr txBox="1">
            <a:spLocks noChangeArrowheads="1"/>
          </p:cNvSpPr>
          <p:nvPr/>
        </p:nvSpPr>
        <p:spPr bwMode="auto">
          <a:xfrm>
            <a:off x="0" y="4210050"/>
            <a:ext cx="5867400" cy="2647950"/>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r>
              <a:rPr lang="en-US" sz="2400"/>
              <a:t>Two wires have the same current </a:t>
            </a:r>
            <a:r>
              <a:rPr lang="en-US" sz="2400" i="1"/>
              <a:t>I</a:t>
            </a:r>
            <a:r>
              <a:rPr lang="en-US" sz="2400"/>
              <a:t> flowing through them.  If we want the magnetic field between them to be large and up, we should have the current in the upper one flow _____ and the lower one ______</a:t>
            </a:r>
          </a:p>
          <a:p>
            <a:r>
              <a:rPr lang="en-US" sz="2400"/>
              <a:t>A) Left	, Right		B) Left, Left	</a:t>
            </a:r>
          </a:p>
          <a:p>
            <a:r>
              <a:rPr lang="en-US" sz="2400"/>
              <a:t>D) Right, Left		E) Right, Right</a:t>
            </a:r>
          </a:p>
        </p:txBody>
      </p:sp>
      <p:sp>
        <p:nvSpPr>
          <p:cNvPr id="739408" name="AutoShape 80"/>
          <p:cNvSpPr>
            <a:spLocks noChangeArrowheads="1"/>
          </p:cNvSpPr>
          <p:nvPr/>
        </p:nvSpPr>
        <p:spPr bwMode="auto">
          <a:xfrm>
            <a:off x="0" y="6096000"/>
            <a:ext cx="1981200" cy="381000"/>
          </a:xfrm>
          <a:prstGeom prst="roundRect">
            <a:avLst>
              <a:gd name="adj" fmla="val 43333"/>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39453" name="Group 125"/>
          <p:cNvGrpSpPr>
            <a:grpSpLocks/>
          </p:cNvGrpSpPr>
          <p:nvPr/>
        </p:nvGrpSpPr>
        <p:grpSpPr bwMode="auto">
          <a:xfrm>
            <a:off x="6096000" y="4953000"/>
            <a:ext cx="2895600" cy="914400"/>
            <a:chOff x="3840" y="3120"/>
            <a:chExt cx="1824" cy="576"/>
          </a:xfrm>
        </p:grpSpPr>
        <p:sp>
          <p:nvSpPr>
            <p:cNvPr id="27669" name="Line 86"/>
            <p:cNvSpPr>
              <a:spLocks noChangeShapeType="1"/>
            </p:cNvSpPr>
            <p:nvPr/>
          </p:nvSpPr>
          <p:spPr bwMode="auto">
            <a:xfrm>
              <a:off x="3840" y="3120"/>
              <a:ext cx="18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0" name="Line 87"/>
            <p:cNvSpPr>
              <a:spLocks noChangeShapeType="1"/>
            </p:cNvSpPr>
            <p:nvPr/>
          </p:nvSpPr>
          <p:spPr bwMode="auto">
            <a:xfrm>
              <a:off x="3840" y="3696"/>
              <a:ext cx="18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671" name="Group 92"/>
            <p:cNvGrpSpPr>
              <a:grpSpLocks/>
            </p:cNvGrpSpPr>
            <p:nvPr/>
          </p:nvGrpSpPr>
          <p:grpSpPr bwMode="auto">
            <a:xfrm>
              <a:off x="3840" y="3360"/>
              <a:ext cx="96" cy="96"/>
              <a:chOff x="1536" y="4080"/>
              <a:chExt cx="96" cy="96"/>
            </a:xfrm>
          </p:grpSpPr>
          <p:sp>
            <p:nvSpPr>
              <p:cNvPr id="27699" name="Oval 93"/>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0" name="Oval 94"/>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72" name="Group 95"/>
            <p:cNvGrpSpPr>
              <a:grpSpLocks/>
            </p:cNvGrpSpPr>
            <p:nvPr/>
          </p:nvGrpSpPr>
          <p:grpSpPr bwMode="auto">
            <a:xfrm>
              <a:off x="4032" y="3360"/>
              <a:ext cx="96" cy="96"/>
              <a:chOff x="1536" y="4080"/>
              <a:chExt cx="96" cy="96"/>
            </a:xfrm>
          </p:grpSpPr>
          <p:sp>
            <p:nvSpPr>
              <p:cNvPr id="27697" name="Oval 96"/>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8" name="Oval 97"/>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73" name="Group 98"/>
            <p:cNvGrpSpPr>
              <a:grpSpLocks/>
            </p:cNvGrpSpPr>
            <p:nvPr/>
          </p:nvGrpSpPr>
          <p:grpSpPr bwMode="auto">
            <a:xfrm>
              <a:off x="4224" y="3360"/>
              <a:ext cx="96" cy="96"/>
              <a:chOff x="1536" y="4080"/>
              <a:chExt cx="96" cy="96"/>
            </a:xfrm>
          </p:grpSpPr>
          <p:sp>
            <p:nvSpPr>
              <p:cNvPr id="27695" name="Oval 99"/>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6" name="Oval 100"/>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74" name="Group 101"/>
            <p:cNvGrpSpPr>
              <a:grpSpLocks/>
            </p:cNvGrpSpPr>
            <p:nvPr/>
          </p:nvGrpSpPr>
          <p:grpSpPr bwMode="auto">
            <a:xfrm>
              <a:off x="4416" y="3360"/>
              <a:ext cx="96" cy="96"/>
              <a:chOff x="1536" y="4080"/>
              <a:chExt cx="96" cy="96"/>
            </a:xfrm>
          </p:grpSpPr>
          <p:sp>
            <p:nvSpPr>
              <p:cNvPr id="27693" name="Oval 102"/>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4" name="Oval 103"/>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75" name="Group 104"/>
            <p:cNvGrpSpPr>
              <a:grpSpLocks/>
            </p:cNvGrpSpPr>
            <p:nvPr/>
          </p:nvGrpSpPr>
          <p:grpSpPr bwMode="auto">
            <a:xfrm>
              <a:off x="4608" y="3360"/>
              <a:ext cx="96" cy="96"/>
              <a:chOff x="1536" y="4080"/>
              <a:chExt cx="96" cy="96"/>
            </a:xfrm>
          </p:grpSpPr>
          <p:sp>
            <p:nvSpPr>
              <p:cNvPr id="27691" name="Oval 105"/>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2" name="Oval 106"/>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76" name="Group 107"/>
            <p:cNvGrpSpPr>
              <a:grpSpLocks/>
            </p:cNvGrpSpPr>
            <p:nvPr/>
          </p:nvGrpSpPr>
          <p:grpSpPr bwMode="auto">
            <a:xfrm>
              <a:off x="4800" y="3360"/>
              <a:ext cx="96" cy="96"/>
              <a:chOff x="1536" y="4080"/>
              <a:chExt cx="96" cy="96"/>
            </a:xfrm>
          </p:grpSpPr>
          <p:sp>
            <p:nvSpPr>
              <p:cNvPr id="27689" name="Oval 10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0" name="Oval 10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77" name="Group 110"/>
            <p:cNvGrpSpPr>
              <a:grpSpLocks/>
            </p:cNvGrpSpPr>
            <p:nvPr/>
          </p:nvGrpSpPr>
          <p:grpSpPr bwMode="auto">
            <a:xfrm>
              <a:off x="5184" y="3360"/>
              <a:ext cx="96" cy="96"/>
              <a:chOff x="1536" y="4080"/>
              <a:chExt cx="96" cy="96"/>
            </a:xfrm>
          </p:grpSpPr>
          <p:sp>
            <p:nvSpPr>
              <p:cNvPr id="27687" name="Oval 111"/>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8" name="Oval 112"/>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78" name="Group 113"/>
            <p:cNvGrpSpPr>
              <a:grpSpLocks/>
            </p:cNvGrpSpPr>
            <p:nvPr/>
          </p:nvGrpSpPr>
          <p:grpSpPr bwMode="auto">
            <a:xfrm>
              <a:off x="5376" y="3360"/>
              <a:ext cx="96" cy="96"/>
              <a:chOff x="1536" y="4080"/>
              <a:chExt cx="96" cy="96"/>
            </a:xfrm>
          </p:grpSpPr>
          <p:sp>
            <p:nvSpPr>
              <p:cNvPr id="27685" name="Oval 114"/>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6" name="Oval 115"/>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79" name="Group 116"/>
            <p:cNvGrpSpPr>
              <a:grpSpLocks/>
            </p:cNvGrpSpPr>
            <p:nvPr/>
          </p:nvGrpSpPr>
          <p:grpSpPr bwMode="auto">
            <a:xfrm>
              <a:off x="5568" y="3360"/>
              <a:ext cx="96" cy="96"/>
              <a:chOff x="1536" y="4080"/>
              <a:chExt cx="96" cy="96"/>
            </a:xfrm>
          </p:grpSpPr>
          <p:sp>
            <p:nvSpPr>
              <p:cNvPr id="27683" name="Oval 117"/>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4" name="Oval 118"/>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80" name="Group 122"/>
            <p:cNvGrpSpPr>
              <a:grpSpLocks/>
            </p:cNvGrpSpPr>
            <p:nvPr/>
          </p:nvGrpSpPr>
          <p:grpSpPr bwMode="auto">
            <a:xfrm>
              <a:off x="4992" y="3360"/>
              <a:ext cx="96" cy="96"/>
              <a:chOff x="1536" y="4080"/>
              <a:chExt cx="96" cy="96"/>
            </a:xfrm>
          </p:grpSpPr>
          <p:sp>
            <p:nvSpPr>
              <p:cNvPr id="27681" name="Oval 123"/>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Oval 124"/>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9337">
                                            <p:txEl>
                                              <p:pRg st="0" end="0"/>
                                            </p:txEl>
                                          </p:spTgt>
                                        </p:tgtEl>
                                        <p:attrNameLst>
                                          <p:attrName>style.visibility</p:attrName>
                                        </p:attrNameLst>
                                      </p:cBhvr>
                                      <p:to>
                                        <p:strVal val="visible"/>
                                      </p:to>
                                    </p:set>
                                    <p:anim calcmode="lin" valueType="num">
                                      <p:cBhvr additive="base">
                                        <p:cTn id="7" dur="500" fill="hold"/>
                                        <p:tgtEl>
                                          <p:spTgt spid="7393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93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9337">
                                            <p:txEl>
                                              <p:pRg st="1" end="1"/>
                                            </p:txEl>
                                          </p:spTgt>
                                        </p:tgtEl>
                                        <p:attrNameLst>
                                          <p:attrName>style.visibility</p:attrName>
                                        </p:attrNameLst>
                                      </p:cBhvr>
                                      <p:to>
                                        <p:strVal val="visible"/>
                                      </p:to>
                                    </p:set>
                                    <p:anim calcmode="lin" valueType="num">
                                      <p:cBhvr additive="base">
                                        <p:cTn id="13" dur="500" fill="hold"/>
                                        <p:tgtEl>
                                          <p:spTgt spid="73933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933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39337">
                                            <p:txEl>
                                              <p:pRg st="2" end="2"/>
                                            </p:txEl>
                                          </p:spTgt>
                                        </p:tgtEl>
                                        <p:attrNameLst>
                                          <p:attrName>style.visibility</p:attrName>
                                        </p:attrNameLst>
                                      </p:cBhvr>
                                      <p:to>
                                        <p:strVal val="visible"/>
                                      </p:to>
                                    </p:set>
                                    <p:anim calcmode="lin" valueType="num">
                                      <p:cBhvr additive="base">
                                        <p:cTn id="17" dur="500" fill="hold"/>
                                        <p:tgtEl>
                                          <p:spTgt spid="73933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3933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39337">
                                            <p:txEl>
                                              <p:pRg st="3" end="3"/>
                                            </p:txEl>
                                          </p:spTgt>
                                        </p:tgtEl>
                                        <p:attrNameLst>
                                          <p:attrName>style.visibility</p:attrName>
                                        </p:attrNameLst>
                                      </p:cBhvr>
                                      <p:to>
                                        <p:strVal val="visible"/>
                                      </p:to>
                                    </p:set>
                                    <p:anim calcmode="lin" valueType="num">
                                      <p:cBhvr additive="base">
                                        <p:cTn id="21" dur="500" fill="hold"/>
                                        <p:tgtEl>
                                          <p:spTgt spid="73933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393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39394"/>
                                        </p:tgtEl>
                                        <p:attrNameLst>
                                          <p:attrName>style.visibility</p:attrName>
                                        </p:attrNameLst>
                                      </p:cBhvr>
                                      <p:to>
                                        <p:strVal val="visible"/>
                                      </p:to>
                                    </p:set>
                                    <p:animEffect transition="in" filter="wipe(left)">
                                      <p:cBhvr>
                                        <p:cTn id="27" dur="500"/>
                                        <p:tgtEl>
                                          <p:spTgt spid="739394"/>
                                        </p:tgtEl>
                                      </p:cBhvr>
                                    </p:animEffect>
                                  </p:childTnLst>
                                </p:cTn>
                              </p:par>
                              <p:par>
                                <p:cTn id="28" presetID="22" presetClass="entr" presetSubtype="8" fill="hold" nodeType="withEffect">
                                  <p:stCondLst>
                                    <p:cond delay="0"/>
                                  </p:stCondLst>
                                  <p:childTnLst>
                                    <p:set>
                                      <p:cBhvr>
                                        <p:cTn id="29" dur="1" fill="hold">
                                          <p:stCondLst>
                                            <p:cond delay="0"/>
                                          </p:stCondLst>
                                        </p:cTn>
                                        <p:tgtEl>
                                          <p:spTgt spid="739396"/>
                                        </p:tgtEl>
                                        <p:attrNameLst>
                                          <p:attrName>style.visibility</p:attrName>
                                        </p:attrNameLst>
                                      </p:cBhvr>
                                      <p:to>
                                        <p:strVal val="visible"/>
                                      </p:to>
                                    </p:set>
                                    <p:animEffect transition="in" filter="wipe(left)">
                                      <p:cBhvr>
                                        <p:cTn id="30" dur="500"/>
                                        <p:tgtEl>
                                          <p:spTgt spid="73939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39397">
                                            <p:txEl>
                                              <p:pRg st="0" end="0"/>
                                            </p:txEl>
                                          </p:spTgt>
                                        </p:tgtEl>
                                        <p:attrNameLst>
                                          <p:attrName>style.visibility</p:attrName>
                                        </p:attrNameLst>
                                      </p:cBhvr>
                                      <p:to>
                                        <p:strVal val="visible"/>
                                      </p:to>
                                    </p:set>
                                    <p:anim calcmode="lin" valueType="num">
                                      <p:cBhvr additive="base">
                                        <p:cTn id="35" dur="500" fill="hold"/>
                                        <p:tgtEl>
                                          <p:spTgt spid="739397">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393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739397">
                                            <p:txEl>
                                              <p:pRg st="1" end="1"/>
                                            </p:txEl>
                                          </p:spTgt>
                                        </p:tgtEl>
                                        <p:attrNameLst>
                                          <p:attrName>style.visibility</p:attrName>
                                        </p:attrNameLst>
                                      </p:cBhvr>
                                      <p:to>
                                        <p:strVal val="visible"/>
                                      </p:to>
                                    </p:set>
                                    <p:anim calcmode="lin" valueType="num">
                                      <p:cBhvr additive="base">
                                        <p:cTn id="41" dur="500" fill="hold"/>
                                        <p:tgtEl>
                                          <p:spTgt spid="739397">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393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39398"/>
                                        </p:tgtEl>
                                        <p:attrNameLst>
                                          <p:attrName>style.visibility</p:attrName>
                                        </p:attrNameLst>
                                      </p:cBhvr>
                                      <p:to>
                                        <p:strVal val="visible"/>
                                      </p:to>
                                    </p:set>
                                    <p:animEffect transition="in" filter="wipe(left)">
                                      <p:cBhvr>
                                        <p:cTn id="47" dur="500"/>
                                        <p:tgtEl>
                                          <p:spTgt spid="73939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39399"/>
                                        </p:tgtEl>
                                        <p:attrNameLst>
                                          <p:attrName>style.visibility</p:attrName>
                                        </p:attrNameLst>
                                      </p:cBhvr>
                                      <p:to>
                                        <p:strVal val="visible"/>
                                      </p:to>
                                    </p:set>
                                    <p:animEffect transition="in" filter="wipe(left)">
                                      <p:cBhvr>
                                        <p:cTn id="52" dur="500"/>
                                        <p:tgtEl>
                                          <p:spTgt spid="73939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739406"/>
                                        </p:tgtEl>
                                        <p:attrNameLst>
                                          <p:attrName>style.visibility</p:attrName>
                                        </p:attrNameLst>
                                      </p:cBhvr>
                                      <p:to>
                                        <p:strVal val="visible"/>
                                      </p:to>
                                    </p:set>
                                    <p:anim calcmode="lin" valueType="num">
                                      <p:cBhvr>
                                        <p:cTn id="57" dur="500" fill="hold"/>
                                        <p:tgtEl>
                                          <p:spTgt spid="739406"/>
                                        </p:tgtEl>
                                        <p:attrNameLst>
                                          <p:attrName>ppt_w</p:attrName>
                                        </p:attrNameLst>
                                      </p:cBhvr>
                                      <p:tavLst>
                                        <p:tav tm="0">
                                          <p:val>
                                            <p:fltVal val="0"/>
                                          </p:val>
                                        </p:tav>
                                        <p:tav tm="100000">
                                          <p:val>
                                            <p:strVal val="#ppt_w"/>
                                          </p:val>
                                        </p:tav>
                                      </p:tavLst>
                                    </p:anim>
                                    <p:anim calcmode="lin" valueType="num">
                                      <p:cBhvr>
                                        <p:cTn id="58" dur="500" fill="hold"/>
                                        <p:tgtEl>
                                          <p:spTgt spid="7394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9" fill="hold" nodeType="afterGroup">
                            <p:stCondLst>
                              <p:cond delay="500"/>
                            </p:stCondLst>
                            <p:childTnLst>
                              <p:par>
                                <p:cTn id="60" presetID="22" presetClass="entr" presetSubtype="8" fill="hold" nodeType="afterEffect">
                                  <p:stCondLst>
                                    <p:cond delay="0"/>
                                  </p:stCondLst>
                                  <p:childTnLst>
                                    <p:set>
                                      <p:cBhvr>
                                        <p:cTn id="61" dur="1" fill="hold">
                                          <p:stCondLst>
                                            <p:cond delay="0"/>
                                          </p:stCondLst>
                                        </p:cTn>
                                        <p:tgtEl>
                                          <p:spTgt spid="739453"/>
                                        </p:tgtEl>
                                        <p:attrNameLst>
                                          <p:attrName>style.visibility</p:attrName>
                                        </p:attrNameLst>
                                      </p:cBhvr>
                                      <p:to>
                                        <p:strVal val="visible"/>
                                      </p:to>
                                    </p:set>
                                    <p:animEffect transition="in" filter="wipe(left)">
                                      <p:cBhvr>
                                        <p:cTn id="62" dur="500"/>
                                        <p:tgtEl>
                                          <p:spTgt spid="73945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39408"/>
                                        </p:tgtEl>
                                        <p:attrNameLst>
                                          <p:attrName>style.visibility</p:attrName>
                                        </p:attrNameLst>
                                      </p:cBhvr>
                                      <p:to>
                                        <p:strVal val="visible"/>
                                      </p:to>
                                    </p:set>
                                    <p:animEffect transition="in" filter="wipe(left)">
                                      <p:cBhvr>
                                        <p:cTn id="67" dur="500"/>
                                        <p:tgtEl>
                                          <p:spTgt spid="739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7" grpId="0" build="p"/>
      <p:bldP spid="739397" grpId="0" build="p"/>
      <p:bldP spid="739406" grpId="0" animBg="1" autoUpdateAnimBg="0"/>
      <p:bldP spid="7394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MCAT question</a:t>
            </a:r>
          </a:p>
        </p:txBody>
      </p:sp>
      <p:pic>
        <p:nvPicPr>
          <p:cNvPr id="3" name="Picture 2"/>
          <p:cNvPicPr>
            <a:picLocks noChangeAspect="1"/>
          </p:cNvPicPr>
          <p:nvPr/>
        </p:nvPicPr>
        <p:blipFill>
          <a:blip r:embed="rId2"/>
          <a:stretch>
            <a:fillRect/>
          </a:stretch>
        </p:blipFill>
        <p:spPr>
          <a:xfrm>
            <a:off x="1438275" y="1676400"/>
            <a:ext cx="6267450" cy="4314825"/>
          </a:xfrm>
          <a:prstGeom prst="rect">
            <a:avLst/>
          </a:prstGeom>
        </p:spPr>
      </p:pic>
      <p:sp>
        <p:nvSpPr>
          <p:cNvPr id="4" name="TextBox 3"/>
          <p:cNvSpPr txBox="1"/>
          <p:nvPr/>
        </p:nvSpPr>
        <p:spPr>
          <a:xfrm>
            <a:off x="4572000" y="5029200"/>
            <a:ext cx="2057400" cy="830997"/>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D</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C4A892A-D47D-DDB4-0377-85940E5A1EE0}"/>
                  </a:ext>
                </a:extLst>
              </p14:cNvPr>
              <p14:cNvContentPartPr/>
              <p14:nvPr/>
            </p14:nvContentPartPr>
            <p14:xfrm>
              <a:off x="4013280" y="2778480"/>
              <a:ext cx="4012560" cy="3430800"/>
            </p14:xfrm>
          </p:contentPart>
        </mc:Choice>
        <mc:Fallback xmlns="">
          <p:pic>
            <p:nvPicPr>
              <p:cNvPr id="5" name="Ink 4">
                <a:extLst>
                  <a:ext uri="{FF2B5EF4-FFF2-40B4-BE49-F238E27FC236}">
                    <a16:creationId xmlns:a16="http://schemas.microsoft.com/office/drawing/2014/main" id="{5C4A892A-D47D-DDB4-0377-85940E5A1EE0}"/>
                  </a:ext>
                </a:extLst>
              </p:cNvPr>
              <p:cNvPicPr/>
              <p:nvPr/>
            </p:nvPicPr>
            <p:blipFill>
              <a:blip r:embed="rId4"/>
              <a:stretch>
                <a:fillRect/>
              </a:stretch>
            </p:blipFill>
            <p:spPr>
              <a:xfrm>
                <a:off x="4003920" y="2769120"/>
                <a:ext cx="4031280" cy="3449520"/>
              </a:xfrm>
              <a:prstGeom prst="rect">
                <a:avLst/>
              </a:prstGeom>
            </p:spPr>
          </p:pic>
        </mc:Fallback>
      </mc:AlternateContent>
    </p:spTree>
    <p:extLst>
      <p:ext uri="{BB962C8B-B14F-4D97-AF65-F5344CB8AC3E}">
        <p14:creationId xmlns:p14="http://schemas.microsoft.com/office/powerpoint/2010/main" val="198898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63188097"/>
              </p:ext>
            </p:extLst>
          </p:nvPr>
        </p:nvGraphicFramePr>
        <p:xfrm>
          <a:off x="382589" y="1828800"/>
          <a:ext cx="8304212" cy="3527425"/>
        </p:xfrm>
        <a:graphic>
          <a:graphicData uri="http://schemas.openxmlformats.org/presentationml/2006/ole">
            <mc:AlternateContent xmlns:mc="http://schemas.openxmlformats.org/markup-compatibility/2006">
              <mc:Choice xmlns:v="urn:schemas-microsoft-com:vml" Requires="v">
                <p:oleObj name="Document" r:id="rId3" imgW="6850483" imgH="2674602" progId="Word.Document.12">
                  <p:embed/>
                </p:oleObj>
              </mc:Choice>
              <mc:Fallback>
                <p:oleObj name="Document" r:id="rId3" imgW="6850483" imgH="2674602" progId="Word.Document.12">
                  <p:embed/>
                  <p:pic>
                    <p:nvPicPr>
                      <p:cNvPr id="0" name=""/>
                      <p:cNvPicPr/>
                      <p:nvPr/>
                    </p:nvPicPr>
                    <p:blipFill>
                      <a:blip r:embed="rId4"/>
                      <a:stretch>
                        <a:fillRect/>
                      </a:stretch>
                    </p:blipFill>
                    <p:spPr>
                      <a:xfrm>
                        <a:off x="382589" y="1828800"/>
                        <a:ext cx="8304212" cy="3527425"/>
                      </a:xfrm>
                      <a:prstGeom prst="rect">
                        <a:avLst/>
                      </a:prstGeom>
                    </p:spPr>
                  </p:pic>
                </p:oleObj>
              </mc:Fallback>
            </mc:AlternateContent>
          </a:graphicData>
        </a:graphic>
      </p:graphicFrame>
      <p:sp>
        <p:nvSpPr>
          <p:cNvPr id="2" name="TextBox 1"/>
          <p:cNvSpPr txBox="1"/>
          <p:nvPr/>
        </p:nvSpPr>
        <p:spPr>
          <a:xfrm>
            <a:off x="4419600" y="4876800"/>
            <a:ext cx="3276600" cy="838200"/>
          </a:xfrm>
          <a:prstGeom prst="rect">
            <a:avLst/>
          </a:prstGeom>
          <a:noFill/>
        </p:spPr>
        <p:txBody>
          <a:bodyPr wrap="square" rtlCol="0">
            <a:spAutoFit/>
          </a:bodyPr>
          <a:lstStyle/>
          <a:p>
            <a:r>
              <a:rPr lang="en-US" dirty="0" err="1">
                <a:solidFill>
                  <a:srgbClr val="FF0000"/>
                </a:solidFill>
              </a:rPr>
              <a:t>Ans</a:t>
            </a:r>
            <a:r>
              <a:rPr lang="en-US" dirty="0">
                <a:solidFill>
                  <a:srgbClr val="FF0000"/>
                </a:solidFill>
              </a:rPr>
              <a:t> E</a:t>
            </a:r>
          </a:p>
        </p:txBody>
      </p:sp>
    </p:spTree>
    <p:extLst>
      <p:ext uri="{BB962C8B-B14F-4D97-AF65-F5344CB8AC3E}">
        <p14:creationId xmlns:p14="http://schemas.microsoft.com/office/powerpoint/2010/main" val="226814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Sample problem</a:t>
            </a:r>
          </a:p>
        </p:txBody>
      </p:sp>
      <p:sp>
        <p:nvSpPr>
          <p:cNvPr id="29699" name="Text Box 35"/>
          <p:cNvSpPr txBox="1">
            <a:spLocks noChangeArrowheads="1"/>
          </p:cNvSpPr>
          <p:nvPr/>
        </p:nvSpPr>
        <p:spPr bwMode="auto">
          <a:xfrm>
            <a:off x="0" y="685800"/>
            <a:ext cx="5943600" cy="1917700"/>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ym typeface="Symbol" pitchFamily="18" charset="2"/>
              </a:rPr>
              <a:t>A regular hexagon whose center is a distance </a:t>
            </a:r>
            <a:r>
              <a:rPr lang="en-US" sz="2400" b="1" i="1">
                <a:sym typeface="Symbol" pitchFamily="18" charset="2"/>
              </a:rPr>
              <a:t>a</a:t>
            </a:r>
            <a:r>
              <a:rPr lang="en-US" sz="2400" b="1">
                <a:sym typeface="Symbol" pitchFamily="18" charset="2"/>
              </a:rPr>
              <a:t>  = 1 cm from the nearest side has current </a:t>
            </a:r>
            <a:r>
              <a:rPr lang="en-US" sz="2400" b="1" i="1">
                <a:sym typeface="Symbol" pitchFamily="18" charset="2"/>
              </a:rPr>
              <a:t>I</a:t>
            </a:r>
            <a:r>
              <a:rPr lang="en-US" sz="2400" b="1">
                <a:sym typeface="Symbol" pitchFamily="18" charset="2"/>
              </a:rPr>
              <a:t> = 4.00 A flowing around it.  The current flows</a:t>
            </a:r>
            <a:r>
              <a:rPr lang="en-US" sz="2400" b="1" i="1">
                <a:sym typeface="Symbol" pitchFamily="18" charset="2"/>
              </a:rPr>
              <a:t> N</a:t>
            </a:r>
            <a:r>
              <a:rPr lang="en-US" sz="2400" b="1">
                <a:sym typeface="Symbol" pitchFamily="18" charset="2"/>
              </a:rPr>
              <a:t> = 500 times around.  What is the total magnetic field at the center?</a:t>
            </a:r>
          </a:p>
        </p:txBody>
      </p:sp>
      <p:sp>
        <p:nvSpPr>
          <p:cNvPr id="29700" name="Text Box 40"/>
          <p:cNvSpPr txBox="1">
            <a:spLocks noChangeArrowheads="1"/>
          </p:cNvSpPr>
          <p:nvPr/>
        </p:nvSpPr>
        <p:spPr bwMode="auto">
          <a:xfrm>
            <a:off x="8001000" y="152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996600"/>
                </a:solidFill>
              </a:rPr>
              <a:t>I</a:t>
            </a:r>
          </a:p>
        </p:txBody>
      </p:sp>
      <p:sp>
        <p:nvSpPr>
          <p:cNvPr id="29701" name="Line 45"/>
          <p:cNvSpPr>
            <a:spLocks noChangeShapeType="1"/>
          </p:cNvSpPr>
          <p:nvPr/>
        </p:nvSpPr>
        <p:spPr bwMode="auto">
          <a:xfrm flipV="1">
            <a:off x="9067800" y="1447800"/>
            <a:ext cx="0" cy="99060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2" name="Text Box 46"/>
          <p:cNvSpPr txBox="1">
            <a:spLocks noChangeArrowheads="1"/>
          </p:cNvSpPr>
          <p:nvPr/>
        </p:nvSpPr>
        <p:spPr bwMode="auto">
          <a:xfrm>
            <a:off x="8763000" y="1676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a</a:t>
            </a:r>
          </a:p>
        </p:txBody>
      </p:sp>
      <p:sp>
        <p:nvSpPr>
          <p:cNvPr id="740399" name="Line 47"/>
          <p:cNvSpPr>
            <a:spLocks noChangeShapeType="1"/>
          </p:cNvSpPr>
          <p:nvPr/>
        </p:nvSpPr>
        <p:spPr bwMode="auto">
          <a:xfrm>
            <a:off x="7924800" y="1447800"/>
            <a:ext cx="533400" cy="990600"/>
          </a:xfrm>
          <a:prstGeom prst="line">
            <a:avLst/>
          </a:prstGeom>
          <a:noFill/>
          <a:ln w="28575">
            <a:solidFill>
              <a:srgbClr val="99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00" name="Line 48"/>
          <p:cNvSpPr>
            <a:spLocks noChangeShapeType="1"/>
          </p:cNvSpPr>
          <p:nvPr/>
        </p:nvSpPr>
        <p:spPr bwMode="auto">
          <a:xfrm flipH="1">
            <a:off x="7315200" y="1447800"/>
            <a:ext cx="609600" cy="990600"/>
          </a:xfrm>
          <a:prstGeom prst="line">
            <a:avLst/>
          </a:prstGeom>
          <a:noFill/>
          <a:ln w="28575">
            <a:solidFill>
              <a:srgbClr val="99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5" name="AutoShape 49"/>
          <p:cNvSpPr>
            <a:spLocks noChangeArrowheads="1"/>
          </p:cNvSpPr>
          <p:nvPr/>
        </p:nvSpPr>
        <p:spPr bwMode="auto">
          <a:xfrm>
            <a:off x="6781800" y="533400"/>
            <a:ext cx="2209800" cy="1905000"/>
          </a:xfrm>
          <a:prstGeom prst="hexagon">
            <a:avLst>
              <a:gd name="adj" fmla="val 29000"/>
              <a:gd name="vf" fmla="val 115470"/>
            </a:avLst>
          </a:prstGeom>
          <a:noFill/>
          <a:ln w="2857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402" name="Text Box 50"/>
          <p:cNvSpPr txBox="1">
            <a:spLocks noChangeArrowheads="1"/>
          </p:cNvSpPr>
          <p:nvPr/>
        </p:nvSpPr>
        <p:spPr bwMode="auto">
          <a:xfrm>
            <a:off x="7696200" y="1600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1800" b="1">
                <a:solidFill>
                  <a:schemeClr val="tx1"/>
                </a:solidFill>
              </a:rPr>
              <a:t>60</a:t>
            </a:r>
            <a:r>
              <a:rPr lang="en-US" sz="1800" b="1">
                <a:solidFill>
                  <a:schemeClr val="tx1"/>
                </a:solidFill>
                <a:sym typeface="Symbol" pitchFamily="18" charset="2"/>
              </a:rPr>
              <a:t></a:t>
            </a:r>
          </a:p>
        </p:txBody>
      </p:sp>
      <p:sp>
        <p:nvSpPr>
          <p:cNvPr id="740403" name="Text Box 51"/>
          <p:cNvSpPr txBox="1">
            <a:spLocks noChangeArrowheads="1"/>
          </p:cNvSpPr>
          <p:nvPr/>
        </p:nvSpPr>
        <p:spPr bwMode="auto">
          <a:xfrm>
            <a:off x="7391400" y="2147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1800" b="1">
                <a:solidFill>
                  <a:schemeClr val="tx1"/>
                </a:solidFill>
              </a:rPr>
              <a:t>60</a:t>
            </a:r>
            <a:r>
              <a:rPr lang="en-US" sz="1800" b="1">
                <a:solidFill>
                  <a:schemeClr val="tx1"/>
                </a:solidFill>
                <a:sym typeface="Symbol" pitchFamily="18" charset="2"/>
              </a:rPr>
              <a:t></a:t>
            </a:r>
          </a:p>
        </p:txBody>
      </p:sp>
      <p:sp>
        <p:nvSpPr>
          <p:cNvPr id="740404" name="Text Box 52"/>
          <p:cNvSpPr txBox="1">
            <a:spLocks noChangeArrowheads="1"/>
          </p:cNvSpPr>
          <p:nvPr/>
        </p:nvSpPr>
        <p:spPr bwMode="auto">
          <a:xfrm>
            <a:off x="76200" y="2622550"/>
            <a:ext cx="9220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Draw in the two directions from the center to the corners of one segment</a:t>
            </a:r>
          </a:p>
          <a:p>
            <a:pPr eaLnBrk="1" hangingPunct="1">
              <a:buFontTx/>
              <a:buChar char="•"/>
            </a:pPr>
            <a:r>
              <a:rPr lang="en-US" sz="2400">
                <a:solidFill>
                  <a:schemeClr val="accent2"/>
                </a:solidFill>
              </a:rPr>
              <a:t>Top angle is one-sixth of a circle, or 60 degrees</a:t>
            </a:r>
          </a:p>
          <a:p>
            <a:pPr eaLnBrk="1" hangingPunct="1">
              <a:buFontTx/>
              <a:buChar char="•"/>
            </a:pPr>
            <a:r>
              <a:rPr lang="en-US" sz="2400">
                <a:solidFill>
                  <a:schemeClr val="accent2"/>
                </a:solidFill>
              </a:rPr>
              <a:t>Total angles in circle is 180, so other two angles are 60 each</a:t>
            </a:r>
          </a:p>
          <a:p>
            <a:pPr eaLnBrk="1" hangingPunct="1">
              <a:buFontTx/>
              <a:buChar char="•"/>
            </a:pPr>
            <a:r>
              <a:rPr lang="en-US" sz="2400">
                <a:solidFill>
                  <a:schemeClr val="accent2"/>
                </a:solidFill>
              </a:rPr>
              <a:t>Use formula to get magnetic field – right hand rule says up.</a:t>
            </a:r>
          </a:p>
        </p:txBody>
      </p:sp>
      <p:sp>
        <p:nvSpPr>
          <p:cNvPr id="740405" name="Text Box 53"/>
          <p:cNvSpPr txBox="1">
            <a:spLocks noChangeArrowheads="1"/>
          </p:cNvSpPr>
          <p:nvPr/>
        </p:nvSpPr>
        <p:spPr bwMode="auto">
          <a:xfrm>
            <a:off x="7924800" y="2133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1800" b="1">
                <a:solidFill>
                  <a:schemeClr val="tx1"/>
                </a:solidFill>
              </a:rPr>
              <a:t>60</a:t>
            </a:r>
            <a:r>
              <a:rPr lang="en-US" sz="1800" b="1">
                <a:solidFill>
                  <a:schemeClr val="tx1"/>
                </a:solidFill>
                <a:sym typeface="Symbol" pitchFamily="18" charset="2"/>
              </a:rPr>
              <a:t></a:t>
            </a:r>
          </a:p>
        </p:txBody>
      </p:sp>
      <p:sp>
        <p:nvSpPr>
          <p:cNvPr id="29710" name="Line 56"/>
          <p:cNvSpPr>
            <a:spLocks noChangeShapeType="1"/>
          </p:cNvSpPr>
          <p:nvPr/>
        </p:nvSpPr>
        <p:spPr bwMode="auto">
          <a:xfrm flipH="1">
            <a:off x="7315200" y="533400"/>
            <a:ext cx="1066800" cy="0"/>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40409" name="Object 57"/>
          <p:cNvGraphicFramePr>
            <a:graphicFrameLocks noChangeAspect="1"/>
          </p:cNvGraphicFramePr>
          <p:nvPr/>
        </p:nvGraphicFramePr>
        <p:xfrm>
          <a:off x="287338" y="4191000"/>
          <a:ext cx="4208462" cy="868363"/>
        </p:xfrm>
        <a:graphic>
          <a:graphicData uri="http://schemas.openxmlformats.org/presentationml/2006/ole">
            <mc:AlternateContent xmlns:mc="http://schemas.openxmlformats.org/markup-compatibility/2006">
              <mc:Choice xmlns:v="urn:schemas-microsoft-com:vml" Requires="v">
                <p:oleObj name="Equation" r:id="rId2" imgW="1714500" imgH="393700" progId="Equation.DSMT4">
                  <p:embed/>
                </p:oleObj>
              </mc:Choice>
              <mc:Fallback>
                <p:oleObj name="Equation" r:id="rId2" imgW="1714500" imgH="393700" progId="Equation.DSMT4">
                  <p:embed/>
                  <p:pic>
                    <p:nvPicPr>
                      <p:cNvPr id="0" name="Object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4191000"/>
                        <a:ext cx="4208462"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0410" name="Object 58"/>
          <p:cNvGraphicFramePr>
            <a:graphicFrameLocks noChangeAspect="1"/>
          </p:cNvGraphicFramePr>
          <p:nvPr/>
        </p:nvGraphicFramePr>
        <p:xfrm>
          <a:off x="4548188" y="4191000"/>
          <a:ext cx="1090612" cy="868363"/>
        </p:xfrm>
        <a:graphic>
          <a:graphicData uri="http://schemas.openxmlformats.org/presentationml/2006/ole">
            <mc:AlternateContent xmlns:mc="http://schemas.openxmlformats.org/markup-compatibility/2006">
              <mc:Choice xmlns:v="urn:schemas-microsoft-com:vml" Requires="v">
                <p:oleObj name="Equation" r:id="rId4" imgW="444307" imgH="393529" progId="Equation.DSMT4">
                  <p:embed/>
                </p:oleObj>
              </mc:Choice>
              <mc:Fallback>
                <p:oleObj name="Equation" r:id="rId4" imgW="444307" imgH="393529" progId="Equation.DSMT4">
                  <p:embed/>
                  <p:pic>
                    <p:nvPicPr>
                      <p:cNvPr id="0"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8188" y="4191000"/>
                        <a:ext cx="1090612"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0411" name="Text Box 59"/>
          <p:cNvSpPr txBox="1">
            <a:spLocks noChangeArrowheads="1"/>
          </p:cNvSpPr>
          <p:nvPr/>
        </p:nvSpPr>
        <p:spPr bwMode="auto">
          <a:xfrm>
            <a:off x="0" y="52578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Multiply by all six side, and then by 500 cycles</a:t>
            </a:r>
          </a:p>
        </p:txBody>
      </p:sp>
      <p:graphicFrame>
        <p:nvGraphicFramePr>
          <p:cNvPr id="740412" name="Object 60"/>
          <p:cNvGraphicFramePr>
            <a:graphicFrameLocks noChangeAspect="1"/>
          </p:cNvGraphicFramePr>
          <p:nvPr/>
        </p:nvGraphicFramePr>
        <p:xfrm>
          <a:off x="0" y="5791200"/>
          <a:ext cx="2025650" cy="868363"/>
        </p:xfrm>
        <a:graphic>
          <a:graphicData uri="http://schemas.openxmlformats.org/presentationml/2006/ole">
            <mc:AlternateContent xmlns:mc="http://schemas.openxmlformats.org/markup-compatibility/2006">
              <mc:Choice xmlns:v="urn:schemas-microsoft-com:vml" Requires="v">
                <p:oleObj name="Equation" r:id="rId6" imgW="825500" imgH="393700" progId="Equation.DSMT4">
                  <p:embed/>
                </p:oleObj>
              </mc:Choice>
              <mc:Fallback>
                <p:oleObj name="Equation" r:id="rId6" imgW="825500" imgH="393700" progId="Equation.DSMT4">
                  <p:embed/>
                  <p:pic>
                    <p:nvPicPr>
                      <p:cNvPr id="0" name="Object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791200"/>
                        <a:ext cx="202565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0413" name="Object 61"/>
          <p:cNvGraphicFramePr>
            <a:graphicFrameLocks noChangeAspect="1"/>
          </p:cNvGraphicFramePr>
          <p:nvPr/>
        </p:nvGraphicFramePr>
        <p:xfrm>
          <a:off x="2009775" y="5661025"/>
          <a:ext cx="4924425" cy="1120775"/>
        </p:xfrm>
        <a:graphic>
          <a:graphicData uri="http://schemas.openxmlformats.org/presentationml/2006/ole">
            <mc:AlternateContent xmlns:mc="http://schemas.openxmlformats.org/markup-compatibility/2006">
              <mc:Choice xmlns:v="urn:schemas-microsoft-com:vml" Requires="v">
                <p:oleObj name="Equation" r:id="rId8" imgW="2006600" imgH="508000" progId="Equation.DSMT4">
                  <p:embed/>
                </p:oleObj>
              </mc:Choice>
              <mc:Fallback>
                <p:oleObj name="Equation" r:id="rId8" imgW="2006600" imgH="508000" progId="Equation.DSMT4">
                  <p:embed/>
                  <p:pic>
                    <p:nvPicPr>
                      <p:cNvPr id="0" name="Object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9775" y="5661025"/>
                        <a:ext cx="492442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0414" name="Object 62"/>
          <p:cNvGraphicFramePr>
            <a:graphicFrameLocks noChangeAspect="1"/>
          </p:cNvGraphicFramePr>
          <p:nvPr/>
        </p:nvGraphicFramePr>
        <p:xfrm>
          <a:off x="6869113" y="6019800"/>
          <a:ext cx="1589087" cy="392113"/>
        </p:xfrm>
        <a:graphic>
          <a:graphicData uri="http://schemas.openxmlformats.org/presentationml/2006/ole">
            <mc:AlternateContent xmlns:mc="http://schemas.openxmlformats.org/markup-compatibility/2006">
              <mc:Choice xmlns:v="urn:schemas-microsoft-com:vml" Requires="v">
                <p:oleObj name="Equation" r:id="rId10" imgW="647419" imgH="177723" progId="Equation.DSMT4">
                  <p:embed/>
                </p:oleObj>
              </mc:Choice>
              <mc:Fallback>
                <p:oleObj name="Equation" r:id="rId10" imgW="647419" imgH="177723" progId="Equation.DSMT4">
                  <p:embed/>
                  <p:pic>
                    <p:nvPicPr>
                      <p:cNvPr id="0" name="Object 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9113" y="6019800"/>
                        <a:ext cx="1589087" cy="392113"/>
                      </a:xfrm>
                      <a:prstGeom prst="rect">
                        <a:avLst/>
                      </a:prstGeom>
                      <a:noFill/>
                      <a:ln w="28575">
                        <a:solidFill>
                          <a:srgbClr val="9900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17" name="Line 63"/>
          <p:cNvSpPr>
            <a:spLocks noChangeShapeType="1"/>
          </p:cNvSpPr>
          <p:nvPr/>
        </p:nvSpPr>
        <p:spPr bwMode="auto">
          <a:xfrm flipH="1">
            <a:off x="7391400" y="2438400"/>
            <a:ext cx="1066800" cy="0"/>
          </a:xfrm>
          <a:prstGeom prst="line">
            <a:avLst/>
          </a:prstGeom>
          <a:noFill/>
          <a:ln w="28575">
            <a:solidFill>
              <a:srgbClr val="99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0404">
                                            <p:txEl>
                                              <p:pRg st="0" end="0"/>
                                            </p:txEl>
                                          </p:spTgt>
                                        </p:tgtEl>
                                        <p:attrNameLst>
                                          <p:attrName>style.visibility</p:attrName>
                                        </p:attrNameLst>
                                      </p:cBhvr>
                                      <p:to>
                                        <p:strVal val="visible"/>
                                      </p:to>
                                    </p:set>
                                    <p:anim calcmode="lin" valueType="num">
                                      <p:cBhvr additive="base">
                                        <p:cTn id="7" dur="500" fill="hold"/>
                                        <p:tgtEl>
                                          <p:spTgt spid="7404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040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40400"/>
                                        </p:tgtEl>
                                        <p:attrNameLst>
                                          <p:attrName>style.visibility</p:attrName>
                                        </p:attrNameLst>
                                      </p:cBhvr>
                                      <p:to>
                                        <p:strVal val="visible"/>
                                      </p:to>
                                    </p:set>
                                    <p:animEffect transition="in" filter="wipe(left)">
                                      <p:cBhvr>
                                        <p:cTn id="12" dur="500"/>
                                        <p:tgtEl>
                                          <p:spTgt spid="740400"/>
                                        </p:tgtEl>
                                      </p:cBhvr>
                                    </p:animEffect>
                                  </p:childTnLst>
                                </p:cTn>
                              </p:par>
                            </p:childTnLst>
                          </p:cTn>
                        </p:par>
                        <p:par>
                          <p:cTn id="13" fill="hold" nodeType="afterGroup">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740399"/>
                                        </p:tgtEl>
                                        <p:attrNameLst>
                                          <p:attrName>style.visibility</p:attrName>
                                        </p:attrNameLst>
                                      </p:cBhvr>
                                      <p:to>
                                        <p:strVal val="visible"/>
                                      </p:to>
                                    </p:set>
                                    <p:animEffect transition="in" filter="wipe(right)">
                                      <p:cBhvr>
                                        <p:cTn id="16" dur="500"/>
                                        <p:tgtEl>
                                          <p:spTgt spid="7403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40404">
                                            <p:txEl>
                                              <p:pRg st="1" end="1"/>
                                            </p:txEl>
                                          </p:spTgt>
                                        </p:tgtEl>
                                        <p:attrNameLst>
                                          <p:attrName>style.visibility</p:attrName>
                                        </p:attrNameLst>
                                      </p:cBhvr>
                                      <p:to>
                                        <p:strVal val="visible"/>
                                      </p:to>
                                    </p:set>
                                    <p:anim calcmode="lin" valueType="num">
                                      <p:cBhvr additive="base">
                                        <p:cTn id="21" dur="500" fill="hold"/>
                                        <p:tgtEl>
                                          <p:spTgt spid="740404">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40404">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740402"/>
                                        </p:tgtEl>
                                        <p:attrNameLst>
                                          <p:attrName>style.visibility</p:attrName>
                                        </p:attrNameLst>
                                      </p:cBhvr>
                                      <p:to>
                                        <p:strVal val="visible"/>
                                      </p:to>
                                    </p:set>
                                    <p:animEffect transition="in" filter="dissolve">
                                      <p:cBhvr>
                                        <p:cTn id="26" dur="500"/>
                                        <p:tgtEl>
                                          <p:spTgt spid="7404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0404">
                                            <p:txEl>
                                              <p:pRg st="2" end="2"/>
                                            </p:txEl>
                                          </p:spTgt>
                                        </p:tgtEl>
                                        <p:attrNameLst>
                                          <p:attrName>style.visibility</p:attrName>
                                        </p:attrNameLst>
                                      </p:cBhvr>
                                      <p:to>
                                        <p:strVal val="visible"/>
                                      </p:to>
                                    </p:set>
                                    <p:anim calcmode="lin" valueType="num">
                                      <p:cBhvr additive="base">
                                        <p:cTn id="31" dur="500" fill="hold"/>
                                        <p:tgtEl>
                                          <p:spTgt spid="740404">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0404">
                                            <p:txEl>
                                              <p:pRg st="2" end="2"/>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740403"/>
                                        </p:tgtEl>
                                        <p:attrNameLst>
                                          <p:attrName>style.visibility</p:attrName>
                                        </p:attrNameLst>
                                      </p:cBhvr>
                                      <p:to>
                                        <p:strVal val="visible"/>
                                      </p:to>
                                    </p:set>
                                    <p:animEffect transition="in" filter="dissolve">
                                      <p:cBhvr>
                                        <p:cTn id="36" dur="500"/>
                                        <p:tgtEl>
                                          <p:spTgt spid="740403"/>
                                        </p:tgtEl>
                                      </p:cBhvr>
                                    </p:animEffect>
                                  </p:childTnLst>
                                </p:cTn>
                              </p:par>
                            </p:childTnLst>
                          </p:cTn>
                        </p:par>
                        <p:par>
                          <p:cTn id="37" fill="hold" nodeType="afterGroup">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740405"/>
                                        </p:tgtEl>
                                        <p:attrNameLst>
                                          <p:attrName>style.visibility</p:attrName>
                                        </p:attrNameLst>
                                      </p:cBhvr>
                                      <p:to>
                                        <p:strVal val="visible"/>
                                      </p:to>
                                    </p:set>
                                    <p:animEffect transition="in" filter="dissolve">
                                      <p:cBhvr>
                                        <p:cTn id="40" dur="500"/>
                                        <p:tgtEl>
                                          <p:spTgt spid="74040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40404">
                                            <p:txEl>
                                              <p:pRg st="3" end="3"/>
                                            </p:txEl>
                                          </p:spTgt>
                                        </p:tgtEl>
                                        <p:attrNameLst>
                                          <p:attrName>style.visibility</p:attrName>
                                        </p:attrNameLst>
                                      </p:cBhvr>
                                      <p:to>
                                        <p:strVal val="visible"/>
                                      </p:to>
                                    </p:set>
                                    <p:anim calcmode="lin" valueType="num">
                                      <p:cBhvr additive="base">
                                        <p:cTn id="45" dur="500" fill="hold"/>
                                        <p:tgtEl>
                                          <p:spTgt spid="740404">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4040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740409"/>
                                        </p:tgtEl>
                                        <p:attrNameLst>
                                          <p:attrName>style.visibility</p:attrName>
                                        </p:attrNameLst>
                                      </p:cBhvr>
                                      <p:to>
                                        <p:strVal val="visible"/>
                                      </p:to>
                                    </p:set>
                                    <p:animEffect transition="in" filter="dissolve">
                                      <p:cBhvr>
                                        <p:cTn id="51" dur="500"/>
                                        <p:tgtEl>
                                          <p:spTgt spid="7404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740410"/>
                                        </p:tgtEl>
                                        <p:attrNameLst>
                                          <p:attrName>style.visibility</p:attrName>
                                        </p:attrNameLst>
                                      </p:cBhvr>
                                      <p:to>
                                        <p:strVal val="visible"/>
                                      </p:to>
                                    </p:set>
                                    <p:animEffect transition="in" filter="dissolve">
                                      <p:cBhvr>
                                        <p:cTn id="56" dur="500"/>
                                        <p:tgtEl>
                                          <p:spTgt spid="7404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40411">
                                            <p:txEl>
                                              <p:pRg st="0" end="0"/>
                                            </p:txEl>
                                          </p:spTgt>
                                        </p:tgtEl>
                                        <p:attrNameLst>
                                          <p:attrName>style.visibility</p:attrName>
                                        </p:attrNameLst>
                                      </p:cBhvr>
                                      <p:to>
                                        <p:strVal val="visible"/>
                                      </p:to>
                                    </p:set>
                                    <p:anim calcmode="lin" valueType="num">
                                      <p:cBhvr additive="base">
                                        <p:cTn id="61" dur="500" fill="hold"/>
                                        <p:tgtEl>
                                          <p:spTgt spid="74041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40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740412"/>
                                        </p:tgtEl>
                                        <p:attrNameLst>
                                          <p:attrName>style.visibility</p:attrName>
                                        </p:attrNameLst>
                                      </p:cBhvr>
                                      <p:to>
                                        <p:strVal val="visible"/>
                                      </p:to>
                                    </p:set>
                                    <p:animEffect transition="in" filter="dissolve">
                                      <p:cBhvr>
                                        <p:cTn id="67" dur="500"/>
                                        <p:tgtEl>
                                          <p:spTgt spid="74041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740413"/>
                                        </p:tgtEl>
                                        <p:attrNameLst>
                                          <p:attrName>style.visibility</p:attrName>
                                        </p:attrNameLst>
                                      </p:cBhvr>
                                      <p:to>
                                        <p:strVal val="visible"/>
                                      </p:to>
                                    </p:set>
                                    <p:animEffect transition="in" filter="dissolve">
                                      <p:cBhvr>
                                        <p:cTn id="72" dur="500"/>
                                        <p:tgtEl>
                                          <p:spTgt spid="74041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740414"/>
                                        </p:tgtEl>
                                        <p:attrNameLst>
                                          <p:attrName>style.visibility</p:attrName>
                                        </p:attrNameLst>
                                      </p:cBhvr>
                                      <p:to>
                                        <p:strVal val="visible"/>
                                      </p:to>
                                    </p:set>
                                    <p:animEffect transition="in" filter="dissolve">
                                      <p:cBhvr>
                                        <p:cTn id="77" dur="500"/>
                                        <p:tgtEl>
                                          <p:spTgt spid="740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99" grpId="0" animBg="1"/>
      <p:bldP spid="740400" grpId="0" animBg="1"/>
      <p:bldP spid="740402" grpId="0"/>
      <p:bldP spid="740403" grpId="0"/>
      <p:bldP spid="740404" grpId="0" build="p"/>
      <p:bldP spid="740405" grpId="0"/>
      <p:bldP spid="740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Text Box 75"/>
          <p:cNvSpPr txBox="1">
            <a:spLocks noChangeArrowheads="1"/>
          </p:cNvSpPr>
          <p:nvPr/>
        </p:nvSpPr>
        <p:spPr bwMode="auto">
          <a:xfrm>
            <a:off x="76200" y="76200"/>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Right Hand Rule for Loops</a:t>
            </a:r>
          </a:p>
        </p:txBody>
      </p:sp>
      <p:sp>
        <p:nvSpPr>
          <p:cNvPr id="30732" name="Text Box 76"/>
          <p:cNvSpPr txBox="1">
            <a:spLocks noChangeArrowheads="1"/>
          </p:cNvSpPr>
          <p:nvPr/>
        </p:nvSpPr>
        <p:spPr bwMode="auto">
          <a:xfrm>
            <a:off x="7696200" y="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rgbClr val="996600"/>
                </a:solidFill>
              </a:rPr>
              <a:t>I</a:t>
            </a:r>
          </a:p>
        </p:txBody>
      </p:sp>
      <p:sp>
        <p:nvSpPr>
          <p:cNvPr id="30733" name="AutoShape 81"/>
          <p:cNvSpPr>
            <a:spLocks noChangeArrowheads="1"/>
          </p:cNvSpPr>
          <p:nvPr/>
        </p:nvSpPr>
        <p:spPr bwMode="auto">
          <a:xfrm>
            <a:off x="6781800" y="533400"/>
            <a:ext cx="2209800" cy="1905000"/>
          </a:xfrm>
          <a:prstGeom prst="hexagon">
            <a:avLst>
              <a:gd name="adj" fmla="val 29000"/>
              <a:gd name="vf" fmla="val 115470"/>
            </a:avLst>
          </a:prstGeom>
          <a:noFill/>
          <a:ln w="2857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4" name="Line 85"/>
          <p:cNvSpPr>
            <a:spLocks noChangeShapeType="1"/>
          </p:cNvSpPr>
          <p:nvPr/>
        </p:nvSpPr>
        <p:spPr bwMode="auto">
          <a:xfrm flipH="1">
            <a:off x="7315200" y="533400"/>
            <a:ext cx="1066800" cy="0"/>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Line 86"/>
          <p:cNvSpPr>
            <a:spLocks noChangeShapeType="1"/>
          </p:cNvSpPr>
          <p:nvPr/>
        </p:nvSpPr>
        <p:spPr bwMode="auto">
          <a:xfrm flipH="1">
            <a:off x="7391400" y="2438400"/>
            <a:ext cx="1066800" cy="0"/>
          </a:xfrm>
          <a:prstGeom prst="line">
            <a:avLst/>
          </a:prstGeom>
          <a:noFill/>
          <a:ln w="28575">
            <a:solidFill>
              <a:srgbClr val="99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631" name="Text Box 87"/>
          <p:cNvSpPr txBox="1">
            <a:spLocks noChangeArrowheads="1"/>
          </p:cNvSpPr>
          <p:nvPr/>
        </p:nvSpPr>
        <p:spPr bwMode="auto">
          <a:xfrm>
            <a:off x="304800" y="762000"/>
            <a:ext cx="556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If you curl your fingers in the direction the current flows, thumb points in direction of </a:t>
            </a:r>
            <a:r>
              <a:rPr lang="en-US" sz="2400" b="1" dirty="0">
                <a:solidFill>
                  <a:srgbClr val="009900"/>
                </a:solidFill>
              </a:rPr>
              <a:t>B</a:t>
            </a:r>
            <a:r>
              <a:rPr lang="en-US" sz="2400" b="1" i="1" dirty="0">
                <a:solidFill>
                  <a:srgbClr val="009900"/>
                </a:solidFill>
              </a:rPr>
              <a:t>-</a:t>
            </a:r>
            <a:r>
              <a:rPr lang="en-US" sz="2400" dirty="0">
                <a:solidFill>
                  <a:srgbClr val="009900"/>
                </a:solidFill>
              </a:rPr>
              <a:t>field inside the loop</a:t>
            </a:r>
          </a:p>
          <a:p>
            <a:pPr eaLnBrk="1" hangingPunct="1">
              <a:buFontTx/>
              <a:buChar char="•"/>
            </a:pPr>
            <a:r>
              <a:rPr lang="en-US" sz="2400" dirty="0">
                <a:solidFill>
                  <a:srgbClr val="009900"/>
                </a:solidFill>
              </a:rPr>
              <a:t>Works for solenoids too (later)</a:t>
            </a:r>
          </a:p>
        </p:txBody>
      </p:sp>
      <p:grpSp>
        <p:nvGrpSpPr>
          <p:cNvPr id="748690" name="Group 146"/>
          <p:cNvGrpSpPr>
            <a:grpSpLocks/>
          </p:cNvGrpSpPr>
          <p:nvPr/>
        </p:nvGrpSpPr>
        <p:grpSpPr bwMode="auto">
          <a:xfrm>
            <a:off x="7213600" y="939800"/>
            <a:ext cx="1371600" cy="1066800"/>
            <a:chOff x="4560" y="624"/>
            <a:chExt cx="864" cy="672"/>
          </a:xfrm>
        </p:grpSpPr>
        <p:grpSp>
          <p:nvGrpSpPr>
            <p:cNvPr id="30738" name="Group 125"/>
            <p:cNvGrpSpPr>
              <a:grpSpLocks/>
            </p:cNvGrpSpPr>
            <p:nvPr/>
          </p:nvGrpSpPr>
          <p:grpSpPr bwMode="auto">
            <a:xfrm>
              <a:off x="5328" y="912"/>
              <a:ext cx="96" cy="96"/>
              <a:chOff x="1536" y="4080"/>
              <a:chExt cx="96" cy="96"/>
            </a:xfrm>
          </p:grpSpPr>
          <p:sp>
            <p:nvSpPr>
              <p:cNvPr id="30757" name="Oval 126"/>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8" name="Oval 127"/>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9" name="Group 128"/>
            <p:cNvGrpSpPr>
              <a:grpSpLocks/>
            </p:cNvGrpSpPr>
            <p:nvPr/>
          </p:nvGrpSpPr>
          <p:grpSpPr bwMode="auto">
            <a:xfrm>
              <a:off x="4944" y="912"/>
              <a:ext cx="96" cy="96"/>
              <a:chOff x="1536" y="4080"/>
              <a:chExt cx="96" cy="96"/>
            </a:xfrm>
          </p:grpSpPr>
          <p:sp>
            <p:nvSpPr>
              <p:cNvPr id="30755" name="Oval 129"/>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6" name="Oval 130"/>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0" name="Group 131"/>
            <p:cNvGrpSpPr>
              <a:grpSpLocks/>
            </p:cNvGrpSpPr>
            <p:nvPr/>
          </p:nvGrpSpPr>
          <p:grpSpPr bwMode="auto">
            <a:xfrm>
              <a:off x="4560" y="912"/>
              <a:ext cx="96" cy="96"/>
              <a:chOff x="1536" y="4080"/>
              <a:chExt cx="96" cy="96"/>
            </a:xfrm>
          </p:grpSpPr>
          <p:sp>
            <p:nvSpPr>
              <p:cNvPr id="30753" name="Oval 132"/>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4" name="Oval 133"/>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1" name="Group 134"/>
            <p:cNvGrpSpPr>
              <a:grpSpLocks/>
            </p:cNvGrpSpPr>
            <p:nvPr/>
          </p:nvGrpSpPr>
          <p:grpSpPr bwMode="auto">
            <a:xfrm>
              <a:off x="5136" y="1200"/>
              <a:ext cx="96" cy="96"/>
              <a:chOff x="1536" y="4080"/>
              <a:chExt cx="96" cy="96"/>
            </a:xfrm>
          </p:grpSpPr>
          <p:sp>
            <p:nvSpPr>
              <p:cNvPr id="30751" name="Oval 135"/>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2" name="Oval 136"/>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2" name="Group 137"/>
            <p:cNvGrpSpPr>
              <a:grpSpLocks/>
            </p:cNvGrpSpPr>
            <p:nvPr/>
          </p:nvGrpSpPr>
          <p:grpSpPr bwMode="auto">
            <a:xfrm>
              <a:off x="4752" y="1200"/>
              <a:ext cx="96" cy="96"/>
              <a:chOff x="1536" y="4080"/>
              <a:chExt cx="96" cy="96"/>
            </a:xfrm>
          </p:grpSpPr>
          <p:sp>
            <p:nvSpPr>
              <p:cNvPr id="30749" name="Oval 13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0" name="Oval 13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3" name="Group 140"/>
            <p:cNvGrpSpPr>
              <a:grpSpLocks/>
            </p:cNvGrpSpPr>
            <p:nvPr/>
          </p:nvGrpSpPr>
          <p:grpSpPr bwMode="auto">
            <a:xfrm>
              <a:off x="4752" y="624"/>
              <a:ext cx="96" cy="96"/>
              <a:chOff x="1536" y="4080"/>
              <a:chExt cx="96" cy="96"/>
            </a:xfrm>
          </p:grpSpPr>
          <p:sp>
            <p:nvSpPr>
              <p:cNvPr id="30747" name="Oval 141"/>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8" name="Oval 142"/>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4" name="Group 143"/>
            <p:cNvGrpSpPr>
              <a:grpSpLocks/>
            </p:cNvGrpSpPr>
            <p:nvPr/>
          </p:nvGrpSpPr>
          <p:grpSpPr bwMode="auto">
            <a:xfrm>
              <a:off x="5136" y="624"/>
              <a:ext cx="96" cy="96"/>
              <a:chOff x="1536" y="4080"/>
              <a:chExt cx="96" cy="96"/>
            </a:xfrm>
          </p:grpSpPr>
          <p:sp>
            <p:nvSpPr>
              <p:cNvPr id="30745" name="Oval 144"/>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6" name="Oval 145"/>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892" y="2667000"/>
            <a:ext cx="30480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2819400"/>
            <a:ext cx="269273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TextBox 87"/>
          <p:cNvSpPr txBox="1"/>
          <p:nvPr/>
        </p:nvSpPr>
        <p:spPr>
          <a:xfrm>
            <a:off x="6705600" y="5516918"/>
            <a:ext cx="1981200" cy="1169551"/>
          </a:xfrm>
          <a:prstGeom prst="rect">
            <a:avLst/>
          </a:prstGeom>
          <a:noFill/>
        </p:spPr>
        <p:txBody>
          <a:bodyPr wrap="square" rtlCol="0">
            <a:spAutoFit/>
          </a:bodyPr>
          <a:lstStyle/>
          <a:p>
            <a:r>
              <a:rPr lang="en-US" sz="1400" dirty="0">
                <a:solidFill>
                  <a:schemeClr val="tx1"/>
                </a:solidFill>
              </a:rPr>
              <a:t>Curl fingers around I and Thumb point to Mag dipole moment.</a:t>
            </a:r>
          </a:p>
          <a:p>
            <a:r>
              <a:rPr lang="en-US" sz="1400" dirty="0">
                <a:solidFill>
                  <a:schemeClr val="tx1"/>
                </a:solidFill>
              </a:rPr>
              <a:t>Also gives B inside a loop</a:t>
            </a:r>
          </a:p>
        </p:txBody>
      </p:sp>
      <p:grpSp>
        <p:nvGrpSpPr>
          <p:cNvPr id="2" name="Group 1"/>
          <p:cNvGrpSpPr/>
          <p:nvPr/>
        </p:nvGrpSpPr>
        <p:grpSpPr>
          <a:xfrm>
            <a:off x="6736107" y="2844800"/>
            <a:ext cx="2275785" cy="2478077"/>
            <a:chOff x="6736107" y="2844800"/>
            <a:chExt cx="2275785" cy="2478077"/>
          </a:xfrm>
        </p:grpSpPr>
        <p:pic>
          <p:nvPicPr>
            <p:cNvPr id="87"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6107" y="2844800"/>
              <a:ext cx="2275785" cy="247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9" name="Straight Arrow Connector 88"/>
            <p:cNvCxnSpPr/>
            <p:nvPr/>
          </p:nvCxnSpPr>
          <p:spPr bwMode="auto">
            <a:xfrm>
              <a:off x="7823200" y="4495800"/>
              <a:ext cx="0" cy="799158"/>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TextBox 89"/>
            <p:cNvSpPr txBox="1"/>
            <p:nvPr/>
          </p:nvSpPr>
          <p:spPr>
            <a:xfrm>
              <a:off x="7353300" y="4784209"/>
              <a:ext cx="304800" cy="369332"/>
            </a:xfrm>
            <a:prstGeom prst="rect">
              <a:avLst/>
            </a:prstGeom>
            <a:noFill/>
          </p:spPr>
          <p:txBody>
            <a:bodyPr wrap="square" rtlCol="0">
              <a:spAutoFit/>
            </a:bodyPr>
            <a:lstStyle/>
            <a:p>
              <a:r>
                <a:rPr lang="en-US" sz="1800" b="1" dirty="0">
                  <a:solidFill>
                    <a:srgbClr val="FF0000"/>
                  </a:solidFill>
                </a:rPr>
                <a:t>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8631">
                                            <p:txEl>
                                              <p:pRg st="0" end="0"/>
                                            </p:txEl>
                                          </p:spTgt>
                                        </p:tgtEl>
                                        <p:attrNameLst>
                                          <p:attrName>style.visibility</p:attrName>
                                        </p:attrNameLst>
                                      </p:cBhvr>
                                      <p:to>
                                        <p:strVal val="visible"/>
                                      </p:to>
                                    </p:set>
                                    <p:anim calcmode="lin" valueType="num">
                                      <p:cBhvr additive="base">
                                        <p:cTn id="7" dur="500" fill="hold"/>
                                        <p:tgtEl>
                                          <p:spTgt spid="7486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863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748690"/>
                                        </p:tgtEl>
                                        <p:attrNameLst>
                                          <p:attrName>style.visibility</p:attrName>
                                        </p:attrNameLst>
                                      </p:cBhvr>
                                      <p:to>
                                        <p:strVal val="visible"/>
                                      </p:to>
                                    </p:set>
                                    <p:animEffect transition="in" filter="dissolve">
                                      <p:cBhvr>
                                        <p:cTn id="12" dur="500"/>
                                        <p:tgtEl>
                                          <p:spTgt spid="7486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48631">
                                            <p:txEl>
                                              <p:pRg st="1" end="1"/>
                                            </p:txEl>
                                          </p:spTgt>
                                        </p:tgtEl>
                                        <p:attrNameLst>
                                          <p:attrName>style.visibility</p:attrName>
                                        </p:attrNameLst>
                                      </p:cBhvr>
                                      <p:to>
                                        <p:strVal val="visible"/>
                                      </p:to>
                                    </p:set>
                                    <p:anim calcmode="lin" valueType="num">
                                      <p:cBhvr additive="base">
                                        <p:cTn id="17" dur="500" fill="hold"/>
                                        <p:tgtEl>
                                          <p:spTgt spid="74863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486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631" grpId="0" build="p"/>
      <p:bldP spid="88"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31448</TotalTime>
  <Words>1557</Words>
  <Application>Microsoft Office PowerPoint</Application>
  <PresentationFormat>On-screen Show (4:3)</PresentationFormat>
  <Paragraphs>211</Paragraphs>
  <Slides>30</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6" baseType="lpstr">
      <vt:lpstr>Arial Black</vt:lpstr>
      <vt:lpstr>Cambria Math</vt:lpstr>
      <vt:lpstr>Times New Roman</vt:lpstr>
      <vt:lpstr>Blank Presentation</vt:lpstr>
      <vt:lpstr>Equation</vt:lpstr>
      <vt:lpstr>Document</vt:lpstr>
      <vt:lpstr>PowerPoint Presentation</vt:lpstr>
      <vt:lpstr>PowerPoint Presentation</vt:lpstr>
      <vt:lpstr>PowerPoint Presentation</vt:lpstr>
      <vt:lpstr>PowerPoint Presentation</vt:lpstr>
      <vt:lpstr>PowerPoint Presentation</vt:lpstr>
      <vt:lpstr>MCAT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Forest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Wake Forest University</dc:creator>
  <cp:lastModifiedBy>Kim-Shapiro, Daniel</cp:lastModifiedBy>
  <cp:revision>675</cp:revision>
  <cp:lastPrinted>1998-03-31T16:12:30Z</cp:lastPrinted>
  <dcterms:created xsi:type="dcterms:W3CDTF">1997-09-10T20:18:06Z</dcterms:created>
  <dcterms:modified xsi:type="dcterms:W3CDTF">2023-04-04T15:45:18Z</dcterms:modified>
</cp:coreProperties>
</file>