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028700" y="1352554"/>
            <a:ext cx="70866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Gothic"/>
              <a:buNone/>
              <a:defRPr sz="4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5932171" y="3235746"/>
            <a:ext cx="21831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028700" y="3242884"/>
            <a:ext cx="480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057900" y="10731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14350" y="565150"/>
            <a:ext cx="8115300" cy="2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8350" y="2731294"/>
            <a:ext cx="78675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514350" y="285751"/>
            <a:ext cx="5243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514350" y="1645919"/>
            <a:ext cx="40005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4629150" y="1645919"/>
            <a:ext cx="40005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2171700" y="571500"/>
            <a:ext cx="6457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7" y="1637851"/>
            <a:ext cx="381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514350" y="2349500"/>
            <a:ext cx="39837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4800600" y="1637851"/>
            <a:ext cx="3828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4"/>
          </p:nvPr>
        </p:nvSpPr>
        <p:spPr>
          <a:xfrm>
            <a:off x="4629150" y="2349500"/>
            <a:ext cx="40005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14350" y="1143000"/>
            <a:ext cx="3086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746687" y="560069"/>
            <a:ext cx="48831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14350" y="2343149"/>
            <a:ext cx="3086100" cy="2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14350" y="1143000"/>
            <a:ext cx="515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2"/>
          </p:nvPr>
        </p:nvSpPr>
        <p:spPr>
          <a:xfrm>
            <a:off x="5895929" y="563431"/>
            <a:ext cx="2733900" cy="41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14350" y="2343149"/>
            <a:ext cx="5154900" cy="2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14333" y="3523020"/>
            <a:ext cx="8116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511295" y="706079"/>
            <a:ext cx="8116500" cy="26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14350" y="4137536"/>
            <a:ext cx="81153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14350" y="565149"/>
            <a:ext cx="81153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8350" y="2736850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768350" y="565150"/>
            <a:ext cx="7613400" cy="1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77899" y="2524167"/>
            <a:ext cx="7194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768350" y="2969897"/>
            <a:ext cx="7613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" name="Shape 138"/>
          <p:cNvSpPr txBox="1"/>
          <p:nvPr/>
        </p:nvSpPr>
        <p:spPr>
          <a:xfrm>
            <a:off x="357188" y="700088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100"/>
          </a:p>
        </p:txBody>
      </p:sp>
      <p:sp>
        <p:nvSpPr>
          <p:cNvPr id="139" name="Shape 139"/>
          <p:cNvSpPr txBox="1"/>
          <p:nvPr/>
        </p:nvSpPr>
        <p:spPr>
          <a:xfrm>
            <a:off x="8238172" y="2025968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768371" y="843526"/>
            <a:ext cx="76098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68350" y="2736236"/>
            <a:ext cx="76086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5860839" y="284162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514350" y="284162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2171700" y="571499"/>
            <a:ext cx="64578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14350" y="1651560"/>
            <a:ext cx="25923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514349" y="2178424"/>
            <a:ext cx="25923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3276600" y="1651000"/>
            <a:ext cx="259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3275143" y="2178050"/>
            <a:ext cx="25923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5"/>
          </p:nvPr>
        </p:nvSpPr>
        <p:spPr>
          <a:xfrm>
            <a:off x="6038850" y="1644650"/>
            <a:ext cx="259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6"/>
          </p:nvPr>
        </p:nvSpPr>
        <p:spPr>
          <a:xfrm>
            <a:off x="6038851" y="2178424"/>
            <a:ext cx="25923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171700" y="571500"/>
            <a:ext cx="6457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16464" y="3143250"/>
            <a:ext cx="2588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516464" y="1771650"/>
            <a:ext cx="25887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3"/>
          </p:nvPr>
        </p:nvSpPr>
        <p:spPr>
          <a:xfrm>
            <a:off x="516464" y="3655323"/>
            <a:ext cx="25887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4"/>
          </p:nvPr>
        </p:nvSpPr>
        <p:spPr>
          <a:xfrm>
            <a:off x="3280697" y="3143250"/>
            <a:ext cx="2586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5"/>
          </p:nvPr>
        </p:nvSpPr>
        <p:spPr>
          <a:xfrm>
            <a:off x="3280697" y="1771650"/>
            <a:ext cx="25866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6"/>
          </p:nvPr>
        </p:nvSpPr>
        <p:spPr>
          <a:xfrm>
            <a:off x="3280698" y="3655322"/>
            <a:ext cx="25866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7"/>
          </p:nvPr>
        </p:nvSpPr>
        <p:spPr>
          <a:xfrm>
            <a:off x="6037298" y="3143250"/>
            <a:ext cx="2592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8"/>
          </p:nvPr>
        </p:nvSpPr>
        <p:spPr>
          <a:xfrm>
            <a:off x="6037391" y="1771650"/>
            <a:ext cx="25860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68575" tIns="68575" rIns="68575" bIns="68575" anchor="t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9"/>
          </p:nvPr>
        </p:nvSpPr>
        <p:spPr>
          <a:xfrm>
            <a:off x="6037298" y="3655321"/>
            <a:ext cx="25893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3063000" y="-902731"/>
            <a:ext cx="3018000" cy="8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 rot="5400000">
            <a:off x="6394650" y="1250900"/>
            <a:ext cx="29271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2381450" y="-1054150"/>
            <a:ext cx="2927100" cy="6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5860839" y="284956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514350" y="285750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Red Team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Alien </a:t>
            </a:r>
            <a:r>
              <a:rPr lang="en"/>
              <a:t>Abductions </a:t>
            </a:r>
            <a:r>
              <a:rPr lang="en" smtClean="0"/>
              <a:t>NOVA </a:t>
            </a:r>
            <a:r>
              <a:rPr lang="en" dirty="0"/>
              <a:t>Video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694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898800" y="1588012"/>
            <a:ext cx="10485000" cy="3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Alien Abductions;  Real occurrences or human imagination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Suggestion / memory implantation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Media influence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Sleep paralysis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Hypnosis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 / memory implantation</a:t>
            </a: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39318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Children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Object association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Hypnosis methods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928825" y="445025"/>
            <a:ext cx="690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&amp; Sleep Paralysis Hypothesis</a:t>
            </a: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In most cases described in the video, the alien abduction story originates in the bedroom, in a sleep-like state.</a:t>
            </a:r>
            <a:endParaRPr>
              <a:solidFill>
                <a:srgbClr val="FFFFFF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>
                <a:solidFill>
                  <a:srgbClr val="FFFFFF"/>
                </a:solidFill>
              </a:rPr>
              <a:t>This can be due to sleep paralysis</a:t>
            </a:r>
            <a:endParaRPr>
              <a:solidFill>
                <a:srgbClr val="FFFFFF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 Sleep paralysis is a phenomenon where the person becomes conscious while their body is still asleep.</a:t>
            </a:r>
            <a:endParaRPr>
              <a:solidFill>
                <a:srgbClr val="FFFFFF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	- Person usually wakes up paralyzed and some may sense an entity in the room. All attempts to fight back with the paralyzation usually fail.</a:t>
            </a:r>
            <a:endParaRPr>
              <a:solidFill>
                <a:srgbClr val="FFFFFF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 Comparable to myths in England (Old Hag myth)</a:t>
            </a:r>
            <a:endParaRPr>
              <a:solidFill>
                <a:srgbClr val="FFFFFF"/>
              </a:solidFill>
            </a:endParaRPr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 The Media, through alien movies (prior to the film in 1990s), promotes these superstitions</a:t>
            </a:r>
            <a:endParaRPr>
              <a:solidFill>
                <a:srgbClr val="FFFFFF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25" y="0"/>
            <a:ext cx="1209700" cy="12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628775" y="573280"/>
            <a:ext cx="7000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HYPNOSIS PSEUDOSCIENCE?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Those who perform hypnosis often find people who will replicate their desired results (makes it easier when their subjects also want to believe)</a:t>
            </a:r>
            <a:endParaRPr/>
          </a:p>
          <a:p>
            <a:pPr marL="520700" marR="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easy to dismiss contradicting evidence that a subject may give during hypnosis </a:t>
            </a:r>
            <a:endParaRPr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Hypnosis is a pseudoscience because it looks for results rather than the reasoning behind how those results were obtained</a:t>
            </a:r>
            <a:endParaRPr sz="17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there is no actual scientific understanding of how it affects the issue then it becomes a pseudoscience </a:t>
            </a:r>
            <a:endParaRPr/>
          </a:p>
          <a:p>
            <a:pPr marL="177800" marR="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entury Gothic"/>
              <a:buNone/>
            </a:pPr>
            <a:r>
              <a:rPr lang="en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IT?</a:t>
            </a:r>
            <a:endParaRPr sz="3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Pseudoscience is the practice that is presented as scientific but does not adhere to the scientific method because of a lack of a reliable testing method </a:t>
            </a:r>
            <a:endParaRPr/>
          </a:p>
          <a:p>
            <a:pPr marL="177800" marR="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Char char="•"/>
            </a:pPr>
            <a:r>
              <a:rPr lang="en" sz="17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state of consciousness where a person loses voluntary action and becomes highly susceptible to suggestion</a:t>
            </a:r>
            <a:endParaRPr/>
          </a:p>
          <a:p>
            <a:pPr marL="520700" marR="0" lvl="1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</a:pPr>
            <a:r>
              <a:rPr lang="en"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Therefore, hypnosis is highly effective for those who have a creative mind and can construct a vivid reality around themselves from this direction</a:t>
            </a:r>
            <a:endParaRPr/>
          </a:p>
          <a:p>
            <a:pPr marL="177800" marR="0" lvl="0" indent="-76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Arial</vt:lpstr>
      <vt:lpstr>Simple Dark</vt:lpstr>
      <vt:lpstr>Vapor Trail</vt:lpstr>
      <vt:lpstr>Red Team</vt:lpstr>
      <vt:lpstr>Overview </vt:lpstr>
      <vt:lpstr>Suggestion / memory implantation</vt:lpstr>
      <vt:lpstr>Media &amp; Sleep Paralysis Hypothesis</vt:lpstr>
      <vt:lpstr>HOW IS HYPNOSIS PSEUDOSCIENCE?</vt:lpstr>
      <vt:lpstr>WHAT IS IT?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Team</dc:title>
  <cp:lastModifiedBy>Carlson, Eric</cp:lastModifiedBy>
  <cp:revision>2</cp:revision>
  <dcterms:modified xsi:type="dcterms:W3CDTF">2018-02-19T20:25:42Z</dcterms:modified>
</cp:coreProperties>
</file>