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lfa Slab One"/>
      <p:regular r:id="rId10"/>
    </p:embeddedFon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i="1"/>
              <a:t>Waking up paralyzed with a sense of a strange person or presence or something else in the room.</a:t>
            </a:r>
            <a:endParaRPr i="1"/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i="1"/>
              <a:t>Experiencing a period of time of an hour or more, in which you were apparently lost, but you could not remember why, or where you had been.</a:t>
            </a:r>
            <a:endParaRPr i="1"/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i="1"/>
              <a:t>Seeing unusual lights or balls of light in a room without knowing what was causing them, or where they came from.</a:t>
            </a:r>
            <a:endParaRPr i="1"/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i="1"/>
              <a:t>Finding puzzling scars on your body and neither you nor anyone else remembering how you received them or where you got them.</a:t>
            </a:r>
            <a:endParaRPr i="1"/>
          </a:p>
          <a:p>
            <a: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i="1"/>
              <a:t>Feeling that you were actually flying through the air although you didn't know why or how.</a:t>
            </a:r>
            <a:endParaRPr i="1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Psychiatrist </a:t>
            </a:r>
            <a:r>
              <a:rPr lang="en" smtClean="0"/>
              <a:t> Claims </a:t>
            </a:r>
            <a:r>
              <a:rPr lang="en" dirty="0"/>
              <a:t>Alien </a:t>
            </a:r>
            <a:r>
              <a:rPr lang="en" dirty="0" smtClean="0"/>
              <a:t>Abduction</a:t>
            </a:r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By: Claire, Raymond, Alex, and Matt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Patients’ Stories 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11700" y="278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	Floating into ship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Probing and experiments of sexual nature 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The Aliens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Lecture on taking care of Earth</a:t>
            </a: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/>
              <a:t>Repeated abductions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 &amp; Testing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Lack control &amp; negative groups</a:t>
            </a:r>
            <a:endParaRPr sz="16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Suspicious sampling</a:t>
            </a:r>
            <a:endParaRPr sz="16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Hypnosis &amp; subjective feedbacks</a:t>
            </a:r>
            <a:endParaRPr sz="16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Logic fallacy: slippery slope</a:t>
            </a:r>
            <a:endParaRPr sz="1600"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Double-blind</a:t>
            </a:r>
            <a:endParaRPr sz="1600"/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Memories are not reliable</a:t>
            </a:r>
            <a:endParaRPr sz="1600"/>
          </a:p>
          <a:p>
            <a: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Correlation</a:t>
            </a:r>
            <a:endParaRPr sz="1600"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9854" y="2017875"/>
            <a:ext cx="3089150" cy="31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Critics to Mack’s claim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</a:t>
            </a:r>
            <a:r>
              <a:rPr lang="en" sz="1700">
                <a:solidFill>
                  <a:srgbClr val="2131A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He misused the technique of hypnosis</a:t>
            </a:r>
            <a:endParaRPr sz="1700">
              <a:solidFill>
                <a:srgbClr val="2131A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2131A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-He endangered the emotional health</a:t>
            </a:r>
            <a:endParaRPr sz="1700">
              <a:solidFill>
                <a:srgbClr val="2131A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2131A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-He did not use the scientific method to do the experiment</a:t>
            </a:r>
            <a:endParaRPr sz="1700">
              <a:solidFill>
                <a:srgbClr val="2131A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2131A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1700">
                <a:solidFill>
                  <a:srgbClr val="2131A1"/>
                </a:solidFill>
                <a:latin typeface="Arial"/>
                <a:ea typeface="Arial"/>
                <a:cs typeface="Arial"/>
                <a:sym typeface="Arial"/>
              </a:rPr>
              <a:t>He billed the insurance companies of at least some patients subjects</a:t>
            </a:r>
            <a:endParaRPr sz="1700">
              <a:solidFill>
                <a:srgbClr val="2131A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700">
              <a:solidFill>
                <a:srgbClr val="2131A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endParaRPr sz="1700">
              <a:solidFill>
                <a:srgbClr val="2131A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848773" y="3166347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Critics to Mack himself and his book</a:t>
            </a: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-He himself believes supernatural power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-There is no logic in the book and he uses difficult phrases to make his readers misunderstand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-Also, why is this such an American phenomenon?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Using Scientific Method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Observation</a:t>
            </a:r>
            <a:endParaRPr sz="1600"/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Form 2+ Hypotheses</a:t>
            </a:r>
            <a:endParaRPr sz="1600"/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Design Experiment</a:t>
            </a:r>
            <a:endParaRPr sz="1600"/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Report your results for critical review by others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Using Scientific Method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Observation</a:t>
            </a:r>
            <a:endParaRPr sz="1600"/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People wake up feeling paralyzed, see weird lights, feel like they had been flying, have weird scars</a:t>
            </a:r>
            <a:endParaRPr sz="1600"/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Form 2+ Hypotheses</a:t>
            </a:r>
            <a:endParaRPr sz="1600"/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This is a normal human phenomenon.</a:t>
            </a:r>
            <a:endParaRPr sz="1600"/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These humans have been abducted by aliens.</a:t>
            </a:r>
            <a:endParaRPr sz="1600"/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Design Experiment</a:t>
            </a:r>
            <a:endParaRPr sz="1600"/>
          </a:p>
          <a:p>
            <a: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Take 10 random people off the street. Ask them the five questions. During hypnosis, do not use leading questions. Have a person in room to monitor whether leading questions are used. Record reactions/responses of subjects.</a:t>
            </a:r>
            <a:endParaRPr sz="1600"/>
          </a:p>
          <a:p>
            <a:pPr marL="457200" lvl="0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Report your results for critical review by others</a:t>
            </a:r>
            <a:endParaRPr sz="16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Have accredited psychiatrists review test.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On-screen Show (16:9)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Alfa Slab One</vt:lpstr>
      <vt:lpstr>Arial</vt:lpstr>
      <vt:lpstr>Proxima Nova</vt:lpstr>
      <vt:lpstr>Gameday</vt:lpstr>
      <vt:lpstr>Psychiatrist  Claims Alien Abduction</vt:lpstr>
      <vt:lpstr>Patients’ Stories </vt:lpstr>
      <vt:lpstr>Experiment &amp; Testing</vt:lpstr>
      <vt:lpstr>Critics to Mack’s claim</vt:lpstr>
      <vt:lpstr>Critics to Mack himself and his book</vt:lpstr>
      <vt:lpstr>Test Using Scientific Method </vt:lpstr>
      <vt:lpstr>Test Using Scientific Method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Psychiatrist Claims Alien Abduction</dc:title>
  <cp:lastModifiedBy>Carlson, Eric</cp:lastModifiedBy>
  <cp:revision>3</cp:revision>
  <dcterms:modified xsi:type="dcterms:W3CDTF">2018-02-19T20:25:57Z</dcterms:modified>
</cp:coreProperties>
</file>