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9" r:id="rId12"/>
    <p:sldId id="370" r:id="rId13"/>
    <p:sldId id="364" r:id="rId14"/>
    <p:sldId id="366" r:id="rId15"/>
    <p:sldId id="367" r:id="rId16"/>
    <p:sldId id="368" r:id="rId17"/>
    <p:sldId id="385" r:id="rId18"/>
    <p:sldId id="371" r:id="rId19"/>
    <p:sldId id="372" r:id="rId20"/>
    <p:sldId id="373" r:id="rId21"/>
    <p:sldId id="374" r:id="rId22"/>
    <p:sldId id="380" r:id="rId23"/>
    <p:sldId id="382" r:id="rId24"/>
    <p:sldId id="375" r:id="rId25"/>
    <p:sldId id="376" r:id="rId26"/>
    <p:sldId id="377" r:id="rId27"/>
    <p:sldId id="378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1228" autoAdjust="0"/>
  </p:normalViewPr>
  <p:slideViewPr>
    <p:cSldViewPr>
      <p:cViewPr varScale="1">
        <p:scale>
          <a:sx n="64" d="100"/>
          <a:sy n="64" d="100"/>
        </p:scale>
        <p:origin x="10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is associated with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decomposition.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     Remaining slides will be discussed on Monday.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plot for an arbitrary one dimensional potential function showing two stable equilibria near x=2 and x=8.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2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analysis and general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complicated example with 3 masses connected with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7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Eigenvalues.nb" TargetMode="External"/><Relationship Id="rId2" Type="http://schemas.openxmlformats.org/officeDocument/2006/relationships/hyperlink" Target="Eigenvalues.mw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8.wmf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3.png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16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Normal modes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17807"/>
              </p:ext>
            </p:extLst>
          </p:nvPr>
        </p:nvGraphicFramePr>
        <p:xfrm>
          <a:off x="936625" y="1981200"/>
          <a:ext cx="78914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45120" imgH="2145960" progId="Equation.DSMT4">
                  <p:embed/>
                </p:oleObj>
              </mc:Choice>
              <mc:Fallback>
                <p:oleObj name="Equation" r:id="rId3" imgW="60451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981200"/>
                        <a:ext cx="7891463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19560" imgH="4889160" progId="Equation.DSMT4">
                  <p:embed/>
                </p:oleObj>
              </mc:Choice>
              <mc:Fallback>
                <p:oleObj name="Equation" r:id="rId3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3709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1942920" progId="Equation.DSMT4">
                  <p:embed/>
                </p:oleObj>
              </mc:Choice>
              <mc:Fallback>
                <p:oleObj name="Equation" r:id="rId3" imgW="2476440" imgH="1942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92360" imgH="2539800" progId="Equation.3">
                  <p:embed/>
                </p:oleObj>
              </mc:Choice>
              <mc:Fallback>
                <p:oleObj name="数式" r:id="rId2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8D6DE-E15D-434C-A611-A8121177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684EC-997B-46E4-A716-68179CFC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1B81-EC8A-48AD-9735-6E7A600F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75CF03-04DD-4B6C-A99B-B17FEDEECE34}"/>
              </a:ext>
            </a:extLst>
          </p:cNvPr>
          <p:cNvSpPr txBox="1"/>
          <p:nvPr/>
        </p:nvSpPr>
        <p:spPr>
          <a:xfrm>
            <a:off x="457200" y="381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solving for eigenvalues and eigenvectors – while it is reasonable to find these analytically for 2x2 or 3x3 matrices,  it is prudent to use Maple or Mathematica for larger systems.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2" action="ppaction://hlinkfile"/>
              </a:rPr>
              <a:t>Maple example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3" action="ppaction://hlinkfile"/>
              </a:rPr>
              <a:t>Mathematica example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396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50880" imgH="1854000" progId="Equation.3">
                  <p:embed/>
                </p:oleObj>
              </mc:Choice>
              <mc:Fallback>
                <p:oleObj name="数式" r:id="rId3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218960" progId="Equation.3">
                  <p:embed/>
                </p:oleObj>
              </mc:Choice>
              <mc:Fallback>
                <p:oleObj name="数式" r:id="rId3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EB0427-E333-ACD5-6D06-601DACC5E2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671"/>
          <a:stretch/>
        </p:blipFill>
        <p:spPr>
          <a:xfrm>
            <a:off x="1017122" y="0"/>
            <a:ext cx="7623332" cy="6356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85800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2" imgW="3022560" imgH="888840" progId="Equation.3">
                  <p:embed/>
                </p:oleObj>
              </mc:Choice>
              <mc:Fallback>
                <p:oleObj name="数式" r:id="rId12" imgW="3022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1625400" progId="Equation.DSMT4">
                  <p:embed/>
                </p:oleObj>
              </mc:Choice>
              <mc:Fallback>
                <p:oleObj name="Equation" r:id="rId3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--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16AFEB-CAEE-4F98-BBEC-36398DB43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40" y="836429"/>
            <a:ext cx="4564119" cy="2719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4C1BD1-1A7A-4F2B-9643-42C0C08536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6034" b="72767"/>
          <a:stretch/>
        </p:blipFill>
        <p:spPr>
          <a:xfrm>
            <a:off x="297017" y="3742560"/>
            <a:ext cx="3564988" cy="10643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41241B-E682-4202-B65B-6DC5C5ACCD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069"/>
          <a:stretch/>
        </p:blipFill>
        <p:spPr>
          <a:xfrm>
            <a:off x="3862005" y="3202575"/>
            <a:ext cx="2311916" cy="3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70400" imgH="4152600" progId="Equation.DSMT4">
                  <p:embed/>
                </p:oleObj>
              </mc:Choice>
              <mc:Fallback>
                <p:oleObj name="Equation" r:id="rId3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22760" imgH="3517560" progId="Equation.DSMT4">
                  <p:embed/>
                </p:oleObj>
              </mc:Choice>
              <mc:Fallback>
                <p:oleObj name="Equation" r:id="rId3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10080" imgH="1384200" progId="Equation.DSMT4">
                  <p:embed/>
                </p:oleObj>
              </mc:Choice>
              <mc:Fallback>
                <p:oleObj name="Equation" r:id="rId3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0329CAC-D27C-866A-E329-935877B037FE}"/>
              </a:ext>
            </a:extLst>
          </p:cNvPr>
          <p:cNvSpPr/>
          <p:nvPr/>
        </p:nvSpPr>
        <p:spPr>
          <a:xfrm>
            <a:off x="2057400" y="4703832"/>
            <a:ext cx="1371600" cy="990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4984CDE-41D5-D4A1-063A-4B4BA1C64A26}"/>
              </a:ext>
            </a:extLst>
          </p:cNvPr>
          <p:cNvSpPr/>
          <p:nvPr/>
        </p:nvSpPr>
        <p:spPr>
          <a:xfrm>
            <a:off x="6172200" y="4800600"/>
            <a:ext cx="1371600" cy="990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30130"/>
              </p:ext>
            </p:extLst>
          </p:nvPr>
        </p:nvGraphicFramePr>
        <p:xfrm>
          <a:off x="649287" y="1993376"/>
          <a:ext cx="8037513" cy="4535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6960" imgH="2222280" progId="Equation.DSMT4">
                  <p:embed/>
                </p:oleObj>
              </mc:Choice>
              <mc:Fallback>
                <p:oleObj name="Equation" r:id="rId3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1993376"/>
                        <a:ext cx="8037513" cy="4535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A black and white background with red lines&#10;&#10;Description automatically generated">
            <a:extLst>
              <a:ext uri="{FF2B5EF4-FFF2-40B4-BE49-F238E27FC236}">
                <a16:creationId xmlns:a16="http://schemas.microsoft.com/office/drawing/2014/main" id="{214B1179-9067-0EEF-DC95-B5EDFC377B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430" y="153090"/>
            <a:ext cx="49149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D6798CF-0ADB-2F8F-C16C-9FAFCEA69015}"/>
              </a:ext>
            </a:extLst>
          </p:cNvPr>
          <p:cNvSpPr txBox="1"/>
          <p:nvPr/>
        </p:nvSpPr>
        <p:spPr>
          <a:xfrm>
            <a:off x="304801" y="52912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Coupled oscillators --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1641E276-8264-6F78-8930-E76F2850BE1A}"/>
              </a:ext>
            </a:extLst>
          </p:cNvPr>
          <p:cNvSpPr/>
          <p:nvPr/>
        </p:nvSpPr>
        <p:spPr>
          <a:xfrm rot="19310163">
            <a:off x="5404904" y="5158431"/>
            <a:ext cx="185048" cy="120660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A9CCA4AD-B371-80C8-2B62-6170A824AD5A}"/>
              </a:ext>
            </a:extLst>
          </p:cNvPr>
          <p:cNvSpPr/>
          <p:nvPr/>
        </p:nvSpPr>
        <p:spPr>
          <a:xfrm rot="2532377">
            <a:off x="6966560" y="4912718"/>
            <a:ext cx="280798" cy="133259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C5816A-F380-5726-58AB-C27A47662ACE}"/>
              </a:ext>
            </a:extLst>
          </p:cNvPr>
          <p:cNvSpPr txBox="1"/>
          <p:nvPr/>
        </p:nvSpPr>
        <p:spPr>
          <a:xfrm>
            <a:off x="5854148" y="5999151"/>
            <a:ext cx="312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Equilibrium lengths</a:t>
            </a:r>
          </a:p>
        </p:txBody>
      </p: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91560"/>
              </p:ext>
            </p:extLst>
          </p:nvPr>
        </p:nvGraphicFramePr>
        <p:xfrm>
          <a:off x="457201" y="3200400"/>
          <a:ext cx="8371088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51080" imgH="1117440" progId="Equation.DSMT4">
                  <p:embed/>
                </p:oleObj>
              </mc:Choice>
              <mc:Fallback>
                <p:oleObj name="Equation" r:id="rId5" imgW="4051080" imgH="1117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3200400"/>
                        <a:ext cx="8371088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10/02/2023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10968</TotalTime>
  <Words>690</Words>
  <Application>Microsoft Office PowerPoint</Application>
  <PresentationFormat>On-screen Show (4:3)</PresentationFormat>
  <Paragraphs>174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610</cp:revision>
  <cp:lastPrinted>2019-09-25T05:27:53Z</cp:lastPrinted>
  <dcterms:created xsi:type="dcterms:W3CDTF">2012-01-10T18:32:24Z</dcterms:created>
  <dcterms:modified xsi:type="dcterms:W3CDTF">2023-10-01T21:17:08Z</dcterms:modified>
</cp:coreProperties>
</file>